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Roboto"/>
      <p:regular r:id="rId34"/>
      <p:bold r:id="rId35"/>
      <p:italic r:id="rId36"/>
      <p:boldItalic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0" roundtripDataSignature="AMtx7mjTz+JrDQ/mCXJ82Qtvet0EQTwF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GillSans-bold.fntdata"/><Relationship Id="rId16" Type="http://schemas.openxmlformats.org/officeDocument/2006/relationships/slide" Target="slides/slide11.xml"/><Relationship Id="rId38" Type="http://schemas.openxmlformats.org/officeDocument/2006/relationships/font" Target="fonts/Gill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33A44"/>
              </a:buClr>
              <a:buSzPts val="1300"/>
              <a:buFont typeface="Calibri"/>
              <a:buChar char="-"/>
            </a:pPr>
            <a:r>
              <a:rPr lang="en-US" sz="1300">
                <a:solidFill>
                  <a:srgbClr val="233A44"/>
                </a:solidFill>
                <a:latin typeface="Calibri"/>
                <a:ea typeface="Calibri"/>
                <a:cs typeface="Calibri"/>
                <a:sym typeface="Calibri"/>
              </a:rPr>
              <a:t>Enhance Artificial Intelligence (AI) and Machine Learning.</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Char char="-"/>
            </a:pPr>
            <a:r>
              <a:rPr lang="en-US" sz="1300">
                <a:solidFill>
                  <a:srgbClr val="233A44"/>
                </a:solidFill>
              </a:rPr>
              <a:t>Blockchain for Supply Chain Transparency</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Char char="-"/>
            </a:pPr>
            <a:r>
              <a:rPr lang="en-US" sz="1300">
                <a:solidFill>
                  <a:srgbClr val="233A44"/>
                </a:solidFill>
                <a:latin typeface="Calibri"/>
                <a:ea typeface="Calibri"/>
                <a:cs typeface="Calibri"/>
                <a:sym typeface="Calibri"/>
              </a:rPr>
              <a:t>Robust User Interfaces/User Experience (UI/UK) Design.</a:t>
            </a:r>
            <a:endParaRPr sz="1300">
              <a:solidFill>
                <a:srgbClr val="233A44"/>
              </a:solidFill>
            </a:endParaRPr>
          </a:p>
          <a:p>
            <a:pPr indent="-311150" lvl="0" marL="457200" rtl="0" algn="l">
              <a:lnSpc>
                <a:spcPct val="115000"/>
              </a:lnSpc>
              <a:spcBef>
                <a:spcPts val="0"/>
              </a:spcBef>
              <a:spcAft>
                <a:spcPts val="0"/>
              </a:spcAft>
              <a:buClr>
                <a:srgbClr val="233A44"/>
              </a:buClr>
              <a:buSzPts val="1300"/>
              <a:buFont typeface="Calibri"/>
              <a:buChar char="-"/>
            </a:pPr>
            <a:r>
              <a:rPr lang="en-US" sz="1300">
                <a:solidFill>
                  <a:srgbClr val="233A44"/>
                </a:solidFill>
              </a:rPr>
              <a:t>Advanced Data Analysis</a:t>
            </a:r>
            <a:endParaRPr sz="1300">
              <a:solidFill>
                <a:srgbClr val="233A44"/>
              </a:solidFill>
            </a:endParaRPr>
          </a:p>
          <a:p>
            <a:pPr indent="-311150" lvl="0" marL="457200" rtl="0" algn="l">
              <a:lnSpc>
                <a:spcPct val="115000"/>
              </a:lnSpc>
              <a:spcBef>
                <a:spcPts val="0"/>
              </a:spcBef>
              <a:spcAft>
                <a:spcPts val="0"/>
              </a:spcAft>
              <a:buClr>
                <a:srgbClr val="233A44"/>
              </a:buClr>
              <a:buSzPts val="1300"/>
              <a:buFont typeface="Calibri"/>
              <a:buChar char="-"/>
            </a:pPr>
            <a:r>
              <a:rPr lang="en-US" sz="1300">
                <a:solidFill>
                  <a:srgbClr val="233A44"/>
                </a:solidFill>
                <a:latin typeface="Calibri"/>
                <a:ea typeface="Calibri"/>
                <a:cs typeface="Calibri"/>
                <a:sym typeface="Calibri"/>
              </a:rPr>
              <a:t>Chatbots and Enhanced Customer Service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444444"/>
              </a:buClr>
              <a:buSzPts val="1050"/>
              <a:buFont typeface="Roboto"/>
              <a:buNone/>
            </a:pPr>
            <a:r>
              <a:rPr lang="en-US" sz="1050">
                <a:solidFill>
                  <a:srgbClr val="444444"/>
                </a:solidFill>
                <a:highlight>
                  <a:srgbClr val="FFFFFF"/>
                </a:highlight>
                <a:latin typeface="Roboto"/>
                <a:ea typeface="Roboto"/>
                <a:cs typeface="Roboto"/>
                <a:sym typeface="Roboto"/>
              </a:rPr>
              <a:t>A blockchain is a growing list of records called blocks which are interconnected by utilizing cryptography.</a:t>
            </a:r>
            <a:endParaRPr sz="1050">
              <a:solidFill>
                <a:srgbClr val="444444"/>
              </a:solidFill>
              <a:highlight>
                <a:srgbClr val="FFFFFF"/>
              </a:highlight>
              <a:latin typeface="Roboto"/>
              <a:ea typeface="Roboto"/>
              <a:cs typeface="Roboto"/>
              <a:sym typeface="Roboto"/>
            </a:endParaRPr>
          </a:p>
          <a:p>
            <a:pPr indent="-295275" lvl="0" marL="457200" rtl="0" algn="l">
              <a:spcBef>
                <a:spcPts val="0"/>
              </a:spcBef>
              <a:spcAft>
                <a:spcPts val="0"/>
              </a:spcAft>
              <a:buClr>
                <a:srgbClr val="444444"/>
              </a:buClr>
              <a:buSzPts val="1050"/>
              <a:buFont typeface="Roboto"/>
              <a:buChar char="-"/>
            </a:pPr>
            <a:r>
              <a:rPr lang="en-US" sz="1050">
                <a:solidFill>
                  <a:srgbClr val="444444"/>
                </a:solidFill>
                <a:highlight>
                  <a:srgbClr val="FFFFFF"/>
                </a:highlight>
                <a:latin typeface="Roboto"/>
                <a:ea typeface="Roboto"/>
                <a:cs typeface="Roboto"/>
                <a:sym typeface="Roboto"/>
              </a:rPr>
              <a:t>Blockchain provides an immutable ledger, meaning once data is entered, it cannot be altered or deleted.</a:t>
            </a:r>
            <a:endParaRPr sz="1050">
              <a:solidFill>
                <a:srgbClr val="444444"/>
              </a:solidFill>
              <a:highlight>
                <a:srgbClr val="FFFFFF"/>
              </a:highlight>
              <a:latin typeface="Roboto"/>
              <a:ea typeface="Roboto"/>
              <a:cs typeface="Roboto"/>
              <a:sym typeface="Roboto"/>
            </a:endParaRPr>
          </a:p>
          <a:p>
            <a:pPr indent="-295275" lvl="0" marL="457200" rtl="0" algn="l">
              <a:spcBef>
                <a:spcPts val="0"/>
              </a:spcBef>
              <a:spcAft>
                <a:spcPts val="0"/>
              </a:spcAft>
              <a:buClr>
                <a:srgbClr val="444444"/>
              </a:buClr>
              <a:buSzPts val="1050"/>
              <a:buFont typeface="Roboto"/>
              <a:buChar char="-"/>
            </a:pPr>
            <a:r>
              <a:rPr lang="en-US" sz="1050">
                <a:solidFill>
                  <a:srgbClr val="444444"/>
                </a:solidFill>
                <a:highlight>
                  <a:srgbClr val="FFFFFF"/>
                </a:highlight>
                <a:latin typeface="Roboto"/>
                <a:ea typeface="Roboto"/>
                <a:cs typeface="Roboto"/>
                <a:sym typeface="Roboto"/>
              </a:rPr>
              <a:t>With blockchain, every transaction or movement of goods is recorded in real-time on the ledger.</a:t>
            </a:r>
            <a:endParaRPr sz="1050">
              <a:solidFill>
                <a:srgbClr val="444444"/>
              </a:solidFill>
              <a:highlight>
                <a:srgbClr val="FFFFFF"/>
              </a:highlight>
              <a:latin typeface="Roboto"/>
              <a:ea typeface="Roboto"/>
              <a:cs typeface="Roboto"/>
              <a:sym typeface="Roboto"/>
            </a:endParaRPr>
          </a:p>
          <a:p>
            <a:pPr indent="-295275" lvl="0" marL="457200" rtl="0" algn="l">
              <a:spcBef>
                <a:spcPts val="0"/>
              </a:spcBef>
              <a:spcAft>
                <a:spcPts val="0"/>
              </a:spcAft>
              <a:buClr>
                <a:srgbClr val="444444"/>
              </a:buClr>
              <a:buSzPts val="1050"/>
              <a:buFont typeface="Roboto"/>
              <a:buChar char="-"/>
            </a:pPr>
            <a:r>
              <a:rPr lang="en-US" sz="1050">
                <a:solidFill>
                  <a:srgbClr val="444444"/>
                </a:solidFill>
                <a:highlight>
                  <a:srgbClr val="FFFFFF"/>
                </a:highlight>
                <a:latin typeface="Roboto"/>
                <a:ea typeface="Roboto"/>
                <a:cs typeface="Roboto"/>
                <a:sym typeface="Roboto"/>
              </a:rPr>
              <a:t>Smart contracts are self-executing contracts with the terms of the agreement directly written into lines of code.</a:t>
            </a:r>
            <a:endParaRPr sz="1050">
              <a:solidFill>
                <a:srgbClr val="444444"/>
              </a:solidFill>
              <a:highlight>
                <a:srgbClr val="FFFFFF"/>
              </a:highlight>
              <a:latin typeface="Roboto"/>
              <a:ea typeface="Roboto"/>
              <a:cs typeface="Roboto"/>
              <a:sym typeface="Roboto"/>
            </a:endParaRPr>
          </a:p>
          <a:p>
            <a:pPr indent="-295275" lvl="0" marL="457200" rtl="0" algn="l">
              <a:spcBef>
                <a:spcPts val="0"/>
              </a:spcBef>
              <a:spcAft>
                <a:spcPts val="0"/>
              </a:spcAft>
              <a:buClr>
                <a:srgbClr val="444444"/>
              </a:buClr>
              <a:buSzPts val="1050"/>
              <a:buFont typeface="Roboto"/>
              <a:buChar char="-"/>
            </a:pPr>
            <a:r>
              <a:rPr lang="en-US" sz="1050">
                <a:solidFill>
                  <a:srgbClr val="444444"/>
                </a:solidFill>
                <a:highlight>
                  <a:srgbClr val="FFFFFF"/>
                </a:highlight>
                <a:latin typeface="Roboto"/>
                <a:ea typeface="Roboto"/>
                <a:cs typeface="Roboto"/>
                <a:sym typeface="Roboto"/>
              </a:rPr>
              <a:t>Blockchain's decentralized nature makes it highly secure against tampering and fraud. Each transaction is encrypted and linked to the previous transaction, making it extremely difficult for hackers to alter the information.</a:t>
            </a:r>
            <a:endParaRPr sz="1050">
              <a:solidFill>
                <a:srgbClr val="444444"/>
              </a:solidFill>
              <a:highlight>
                <a:srgbClr val="FFFFFF"/>
              </a:highlight>
              <a:latin typeface="Roboto"/>
              <a:ea typeface="Roboto"/>
              <a:cs typeface="Roboto"/>
              <a:sym typeface="Roboto"/>
            </a:endParaRPr>
          </a:p>
          <a:p>
            <a:pPr indent="-295275" lvl="0" marL="457200" rtl="0" algn="l">
              <a:spcBef>
                <a:spcPts val="0"/>
              </a:spcBef>
              <a:spcAft>
                <a:spcPts val="0"/>
              </a:spcAft>
              <a:buClr>
                <a:srgbClr val="444444"/>
              </a:buClr>
              <a:buSzPts val="1050"/>
              <a:buFont typeface="Roboto"/>
              <a:buChar char="-"/>
            </a:pPr>
            <a:r>
              <a:rPr lang="en-US" sz="1050">
                <a:solidFill>
                  <a:srgbClr val="444444"/>
                </a:solidFill>
                <a:highlight>
                  <a:srgbClr val="FFFFFF"/>
                </a:highlight>
                <a:latin typeface="Roboto"/>
                <a:ea typeface="Roboto"/>
                <a:cs typeface="Roboto"/>
                <a:sym typeface="Roboto"/>
              </a:rPr>
              <a:t>Blockchain allows for detailed provenance tracking, meaning retailers can trace the origin of each product back to its source.</a:t>
            </a:r>
            <a:endParaRPr sz="1050">
              <a:solidFill>
                <a:srgbClr val="444444"/>
              </a:solidFill>
              <a:highlight>
                <a:srgbClr val="FFFFFF"/>
              </a:highlight>
              <a:latin typeface="Roboto"/>
              <a:ea typeface="Roboto"/>
              <a:cs typeface="Roboto"/>
              <a:sym typeface="Roboto"/>
            </a:endParaRPr>
          </a:p>
          <a:p>
            <a:pPr indent="-295275" lvl="0" marL="457200" rtl="0" algn="l">
              <a:spcBef>
                <a:spcPts val="0"/>
              </a:spcBef>
              <a:spcAft>
                <a:spcPts val="0"/>
              </a:spcAft>
              <a:buClr>
                <a:srgbClr val="444444"/>
              </a:buClr>
              <a:buSzPts val="1050"/>
              <a:buFont typeface="Roboto"/>
              <a:buChar char="-"/>
            </a:pPr>
            <a:r>
              <a:rPr lang="en-US" sz="1050">
                <a:solidFill>
                  <a:srgbClr val="444444"/>
                </a:solidFill>
                <a:highlight>
                  <a:srgbClr val="FFFFFF"/>
                </a:highlight>
                <a:latin typeface="Roboto"/>
                <a:ea typeface="Roboto"/>
                <a:cs typeface="Roboto"/>
                <a:sym typeface="Roboto"/>
              </a:rPr>
              <a:t>By automating many supply chain processes and reducing the need for intermediaries, blockchain can significantly reduce costs associated with logistics, operations, and transactions. </a:t>
            </a:r>
            <a:endParaRPr sz="1050">
              <a:solidFill>
                <a:srgbClr val="444444"/>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(ADA) represents a suite of sophisticated methodologies and technologies that analyze large and complex data sets to uncover patterns, correlations, market trends, customer preferences, and other useful business information.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Walmart's journey began with a single store in Rogers, Arkansas, in 1962. Founded by Sam Walton, it was built on the simple idea of offering more for less.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Walmart's journey began with a single store in Rogers, Arkansas, in 1962. Founded by Sam Walton, it was built on the simple idea of offering more for less. With relentless focus on efficiency and cost-cutting, Walmart revolutionized retail by scaling its model across the United States and then globally, becoming the world's largest retailer. As of the end of the 2020s, Walmart operates over 11,300 stores under 58 banners in 27 countries and eCommerce websites, employing over 2.2 million associates worldwide.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Throughout its history, Walmart has been a pioneer in supply chain management and technological innovation, implementing universal bar codes in the 1980s and launching one of the earliest large-scale satellite communication systems in 1987 to link all operations of the company together. Despite its physical store success, Walmart has faced challenges in the digital era, navigating the shift to online retailing and integrating its massive inventory with a seamless online customer experience.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200"/>
              <a:buFont typeface="Calibri"/>
              <a:buNone/>
            </a:pPr>
            <a:r>
              <a:rPr lang="en-US">
                <a:solidFill>
                  <a:schemeClr val="dk1"/>
                </a:solidFill>
              </a:rPr>
              <a:t>Walmart has been a pioneer in supply chain management and technological innovation, implementing universal bar codes in the 1980s and launching one of the earliest large-scale satellite communication systems in 1987 to link all operations of the company together.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Fast Forward to the present date </a:t>
            </a:r>
            <a:r>
              <a:rPr lang="en-US">
                <a:solidFill>
                  <a:schemeClr val="dk1"/>
                </a:solidFill>
              </a:rPr>
              <a:t>Walmart serves millions of customers each week internationally in its stores and online with its wide range of merchandise, including groceries, apparel, electronics, and home goods. Beyond retail, Walmart has also expanded into pharmacy services, financial services, and digital entertainment. Walmart's e-commerce operations are a critical area of focus, aiming to provide customers with convenient access to its offerings, anytime and anywhere.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Have you wondered what walmart app reviews are like when you visit playstore. Here are a few that stood out to us!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spTree>
      <p:nvGrpSpPr>
        <p:cNvPr id="16" name="Shape 16"/>
        <p:cNvGrpSpPr/>
        <p:nvPr/>
      </p:nvGrpSpPr>
      <p:grpSpPr>
        <a:xfrm>
          <a:off x="0" y="0"/>
          <a:ext cx="0" cy="0"/>
          <a:chOff x="0" y="0"/>
          <a:chExt cx="0" cy="0"/>
        </a:xfrm>
      </p:grpSpPr>
      <p:pic>
        <p:nvPicPr>
          <p:cNvPr descr="Image result for paper texture" id="17" name="Google Shape;17;p30"/>
          <p:cNvPicPr preferRelativeResize="0"/>
          <p:nvPr/>
        </p:nvPicPr>
        <p:blipFill rotWithShape="1">
          <a:blip r:embed="rId2">
            <a:alphaModFix/>
          </a:blip>
          <a:srcRect b="43750" l="0" r="0" t="0"/>
          <a:stretch/>
        </p:blipFill>
        <p:spPr>
          <a:xfrm>
            <a:off x="0" y="0"/>
            <a:ext cx="12192000" cy="6858000"/>
          </a:xfrm>
          <a:prstGeom prst="rect">
            <a:avLst/>
          </a:prstGeom>
          <a:noFill/>
          <a:ln>
            <a:noFill/>
          </a:ln>
        </p:spPr>
      </p:pic>
      <p:sp>
        <p:nvSpPr>
          <p:cNvPr id="18" name="Google Shape;18;p3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0"/>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type="title"/>
          </p:nvPr>
        </p:nvSpPr>
        <p:spPr>
          <a:xfrm>
            <a:off x="6717322" y="1863970"/>
            <a:ext cx="4630127" cy="187202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0"/>
          <p:cNvSpPr txBox="1"/>
          <p:nvPr>
            <p:ph idx="1" type="body"/>
          </p:nvPr>
        </p:nvSpPr>
        <p:spPr>
          <a:xfrm>
            <a:off x="6717322" y="3762986"/>
            <a:ext cx="4630127"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400"/>
              <a:buNone/>
              <a:defRPr sz="2400">
                <a:solidFill>
                  <a:schemeClr val="dk1"/>
                </a:solidFill>
              </a:defRPr>
            </a:lvl1pPr>
            <a:lvl2pPr indent="-228600" lvl="1" marL="914400" algn="l">
              <a:lnSpc>
                <a:spcPct val="120000"/>
              </a:lnSpc>
              <a:spcBef>
                <a:spcPts val="500"/>
              </a:spcBef>
              <a:spcAft>
                <a:spcPts val="0"/>
              </a:spcAft>
              <a:buClr>
                <a:srgbClr val="888888"/>
              </a:buClr>
              <a:buSzPts val="2000"/>
              <a:buNone/>
              <a:defRPr sz="2000">
                <a:solidFill>
                  <a:srgbClr val="888888"/>
                </a:solidFill>
              </a:defRPr>
            </a:lvl2pPr>
            <a:lvl3pPr indent="-228600" lvl="2" marL="1371600" algn="l">
              <a:lnSpc>
                <a:spcPct val="120000"/>
              </a:lnSpc>
              <a:spcBef>
                <a:spcPts val="500"/>
              </a:spcBef>
              <a:spcAft>
                <a:spcPts val="0"/>
              </a:spcAft>
              <a:buClr>
                <a:srgbClr val="888888"/>
              </a:buClr>
              <a:buSzPts val="1800"/>
              <a:buNone/>
              <a:defRPr sz="1800">
                <a:solidFill>
                  <a:srgbClr val="888888"/>
                </a:solidFill>
              </a:defRPr>
            </a:lvl3pPr>
            <a:lvl4pPr indent="-228600" lvl="3" marL="1828800" algn="l">
              <a:lnSpc>
                <a:spcPct val="120000"/>
              </a:lnSpc>
              <a:spcBef>
                <a:spcPts val="500"/>
              </a:spcBef>
              <a:spcAft>
                <a:spcPts val="0"/>
              </a:spcAft>
              <a:buClr>
                <a:srgbClr val="888888"/>
              </a:buClr>
              <a:buSzPts val="1600"/>
              <a:buNone/>
              <a:defRPr sz="1600">
                <a:solidFill>
                  <a:srgbClr val="888888"/>
                </a:solidFill>
              </a:defRPr>
            </a:lvl4pPr>
            <a:lvl5pPr indent="-228600" lvl="4" marL="2286000" algn="l">
              <a:lnSpc>
                <a:spcPct val="12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2" name="Google Shape;22;p30"/>
          <p:cNvSpPr/>
          <p:nvPr>
            <p:ph idx="2" type="pic"/>
          </p:nvPr>
        </p:nvSpPr>
        <p:spPr>
          <a:xfrm>
            <a:off x="0" y="0"/>
            <a:ext cx="5913439" cy="6857999"/>
          </a:xfrm>
          <a:prstGeom prst="rect">
            <a:avLst/>
          </a:prstGeom>
          <a:solidFill>
            <a:schemeClr val="accent4"/>
          </a:solidFill>
          <a:ln>
            <a:noFill/>
          </a:ln>
        </p:spPr>
      </p:sp>
      <p:cxnSp>
        <p:nvCxnSpPr>
          <p:cNvPr id="23" name="Google Shape;23;p30"/>
          <p:cNvCxnSpPr/>
          <p:nvPr/>
        </p:nvCxnSpPr>
        <p:spPr>
          <a:xfrm>
            <a:off x="6644481" y="3735998"/>
            <a:ext cx="4709319" cy="0"/>
          </a:xfrm>
          <a:prstGeom prst="straightConnector1">
            <a:avLst/>
          </a:prstGeom>
          <a:noFill/>
          <a:ln cap="flat" cmpd="sng" w="38100">
            <a:solidFill>
              <a:schemeClr val="accent4"/>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5" name="Shape 75"/>
        <p:cNvGrpSpPr/>
        <p:nvPr/>
      </p:nvGrpSpPr>
      <p:grpSpPr>
        <a:xfrm>
          <a:off x="0" y="0"/>
          <a:ext cx="0" cy="0"/>
          <a:chOff x="0" y="0"/>
          <a:chExt cx="0" cy="0"/>
        </a:xfrm>
      </p:grpSpPr>
      <p:sp>
        <p:nvSpPr>
          <p:cNvPr id="76" name="Google Shape;76;p39"/>
          <p:cNvSpPr/>
          <p:nvPr/>
        </p:nvSpPr>
        <p:spPr>
          <a:xfrm flipH="1" rot="10800000">
            <a:off x="0" y="0"/>
            <a:ext cx="12192000" cy="1337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 name="Google Shape;77;p39"/>
          <p:cNvSpPr/>
          <p:nvPr/>
        </p:nvSpPr>
        <p:spPr>
          <a:xfrm flipH="1" rot="10800000">
            <a:off x="0" y="1494264"/>
            <a:ext cx="12192000" cy="53637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 name="Google Shape;78;p39"/>
          <p:cNvSpPr txBox="1"/>
          <p:nvPr>
            <p:ph type="title"/>
          </p:nvPr>
        </p:nvSpPr>
        <p:spPr>
          <a:xfrm>
            <a:off x="838200" y="428534"/>
            <a:ext cx="10515600" cy="6371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9"/>
          <p:cNvSpPr/>
          <p:nvPr/>
        </p:nvSpPr>
        <p:spPr>
          <a:xfrm>
            <a:off x="9356458" y="6366765"/>
            <a:ext cx="1997342" cy="346249"/>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000">
                <a:solidFill>
                  <a:schemeClr val="accent1"/>
                </a:solidFill>
                <a:latin typeface="Calibri"/>
                <a:ea typeface="Calibri"/>
                <a:cs typeface="Calibri"/>
                <a:sym typeface="Calibri"/>
              </a:rPr>
              <a:t>ALPINE</a:t>
            </a:r>
            <a:r>
              <a:rPr b="1" lang="en-US" sz="2000">
                <a:solidFill>
                  <a:schemeClr val="dk1"/>
                </a:solidFill>
                <a:latin typeface="Calibri"/>
                <a:ea typeface="Calibri"/>
                <a:cs typeface="Calibri"/>
                <a:sym typeface="Calibri"/>
              </a:rPr>
              <a:t> SKI HOUSE</a:t>
            </a:r>
            <a:endParaRPr b="1" i="0" sz="2000">
              <a:solidFill>
                <a:schemeClr val="dk1"/>
              </a:solidFill>
              <a:latin typeface="Gill Sans"/>
              <a:ea typeface="Gill Sans"/>
              <a:cs typeface="Gill Sans"/>
              <a:sym typeface="Gill Sans"/>
            </a:endParaRPr>
          </a:p>
        </p:txBody>
      </p:sp>
      <p:sp>
        <p:nvSpPr>
          <p:cNvPr id="80" name="Google Shape;80;p39"/>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9"/>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39"/>
          <p:cNvSpPr txBox="1"/>
          <p:nvPr>
            <p:ph idx="1" type="body"/>
          </p:nvPr>
        </p:nvSpPr>
        <p:spPr>
          <a:xfrm>
            <a:off x="838200" y="1825625"/>
            <a:ext cx="4984820" cy="45307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9"/>
          <p:cNvSpPr txBox="1"/>
          <p:nvPr>
            <p:ph idx="2" type="body"/>
          </p:nvPr>
        </p:nvSpPr>
        <p:spPr>
          <a:xfrm>
            <a:off x="6368978" y="1825625"/>
            <a:ext cx="4984821" cy="45411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4" name="Shape 84"/>
        <p:cNvGrpSpPr/>
        <p:nvPr/>
      </p:nvGrpSpPr>
      <p:grpSpPr>
        <a:xfrm>
          <a:off x="0" y="0"/>
          <a:ext cx="0" cy="0"/>
          <a:chOff x="0" y="0"/>
          <a:chExt cx="0" cy="0"/>
        </a:xfrm>
      </p:grpSpPr>
      <p:sp>
        <p:nvSpPr>
          <p:cNvPr id="85" name="Google Shape;85;p40"/>
          <p:cNvSpPr/>
          <p:nvPr/>
        </p:nvSpPr>
        <p:spPr>
          <a:xfrm flipH="1" rot="10800000">
            <a:off x="0" y="0"/>
            <a:ext cx="12192000" cy="1337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40"/>
          <p:cNvSpPr/>
          <p:nvPr/>
        </p:nvSpPr>
        <p:spPr>
          <a:xfrm flipH="1" rot="10800000">
            <a:off x="0" y="1494264"/>
            <a:ext cx="12192000" cy="53637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40"/>
          <p:cNvSpPr txBox="1"/>
          <p:nvPr>
            <p:ph type="title"/>
          </p:nvPr>
        </p:nvSpPr>
        <p:spPr>
          <a:xfrm>
            <a:off x="838200" y="428534"/>
            <a:ext cx="10515600" cy="6371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40"/>
          <p:cNvSpPr txBox="1"/>
          <p:nvPr>
            <p:ph idx="1" type="body"/>
          </p:nvPr>
        </p:nvSpPr>
        <p:spPr>
          <a:xfrm>
            <a:off x="838200" y="1922798"/>
            <a:ext cx="10515600" cy="4254165"/>
          </a:xfrm>
          <a:prstGeom prst="rect">
            <a:avLst/>
          </a:prstGeom>
          <a:noFill/>
          <a:ln>
            <a:noFill/>
          </a:ln>
        </p:spPr>
        <p:txBody>
          <a:bodyPr anchorCtr="0" anchor="t" bIns="45700" lIns="91425" spcFirstLastPara="1" rIns="91425" wrap="square" tIns="45700">
            <a:normAutofit/>
          </a:bodyPr>
          <a:lstStyle>
            <a:lvl1pPr indent="-330200" lvl="0" marL="457200" algn="l">
              <a:lnSpc>
                <a:spcPct val="120000"/>
              </a:lnSpc>
              <a:spcBef>
                <a:spcPts val="1000"/>
              </a:spcBef>
              <a:spcAft>
                <a:spcPts val="0"/>
              </a:spcAft>
              <a:buClr>
                <a:schemeClr val="dk1"/>
              </a:buClr>
              <a:buSzPts val="1600"/>
              <a:buChar char="•"/>
              <a:defRPr sz="1600">
                <a:latin typeface="Calibri"/>
                <a:ea typeface="Calibri"/>
                <a:cs typeface="Calibri"/>
                <a:sym typeface="Calibri"/>
              </a:defRPr>
            </a:lvl1pPr>
            <a:lvl2pPr indent="-317500" lvl="1" marL="914400" algn="l">
              <a:lnSpc>
                <a:spcPct val="120000"/>
              </a:lnSpc>
              <a:spcBef>
                <a:spcPts val="500"/>
              </a:spcBef>
              <a:spcAft>
                <a:spcPts val="0"/>
              </a:spcAft>
              <a:buClr>
                <a:schemeClr val="dk1"/>
              </a:buClr>
              <a:buSzPts val="1400"/>
              <a:buChar char="•"/>
              <a:defRPr sz="1400">
                <a:latin typeface="Calibri"/>
                <a:ea typeface="Calibri"/>
                <a:cs typeface="Calibri"/>
                <a:sym typeface="Calibri"/>
              </a:defRPr>
            </a:lvl2pPr>
            <a:lvl3pPr indent="-304800" lvl="2" marL="1371600" algn="l">
              <a:lnSpc>
                <a:spcPct val="120000"/>
              </a:lnSpc>
              <a:spcBef>
                <a:spcPts val="500"/>
              </a:spcBef>
              <a:spcAft>
                <a:spcPts val="0"/>
              </a:spcAft>
              <a:buClr>
                <a:schemeClr val="dk1"/>
              </a:buClr>
              <a:buSzPts val="1200"/>
              <a:buChar char="•"/>
              <a:defRPr sz="1200">
                <a:latin typeface="Calibri"/>
                <a:ea typeface="Calibri"/>
                <a:cs typeface="Calibri"/>
                <a:sym typeface="Calibri"/>
              </a:defRPr>
            </a:lvl3pPr>
            <a:lvl4pPr indent="-298450" lvl="3" marL="1828800" algn="l">
              <a:lnSpc>
                <a:spcPct val="120000"/>
              </a:lnSpc>
              <a:spcBef>
                <a:spcPts val="500"/>
              </a:spcBef>
              <a:spcAft>
                <a:spcPts val="0"/>
              </a:spcAft>
              <a:buClr>
                <a:schemeClr val="dk1"/>
              </a:buClr>
              <a:buSzPts val="1100"/>
              <a:buChar char="•"/>
              <a:defRPr sz="1100">
                <a:latin typeface="Calibri"/>
                <a:ea typeface="Calibri"/>
                <a:cs typeface="Calibri"/>
                <a:sym typeface="Calibri"/>
              </a:defRPr>
            </a:lvl4pPr>
            <a:lvl5pPr indent="-298450" lvl="4" marL="2286000" algn="l">
              <a:lnSpc>
                <a:spcPct val="120000"/>
              </a:lnSpc>
              <a:spcBef>
                <a:spcPts val="500"/>
              </a:spcBef>
              <a:spcAft>
                <a:spcPts val="0"/>
              </a:spcAft>
              <a:buClr>
                <a:schemeClr val="dk1"/>
              </a:buClr>
              <a:buSzPts val="1100"/>
              <a:buChar char="•"/>
              <a:defRPr sz="11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40"/>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0"/>
          <p:cNvSpPr/>
          <p:nvPr/>
        </p:nvSpPr>
        <p:spPr>
          <a:xfrm>
            <a:off x="9356458" y="6366765"/>
            <a:ext cx="1997342" cy="346249"/>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000">
                <a:solidFill>
                  <a:schemeClr val="accent1"/>
                </a:solidFill>
                <a:latin typeface="Calibri"/>
                <a:ea typeface="Calibri"/>
                <a:cs typeface="Calibri"/>
                <a:sym typeface="Calibri"/>
              </a:rPr>
              <a:t>ALPINE</a:t>
            </a:r>
            <a:r>
              <a:rPr b="1" lang="en-US" sz="2000">
                <a:solidFill>
                  <a:schemeClr val="dk1"/>
                </a:solidFill>
                <a:latin typeface="Calibri"/>
                <a:ea typeface="Calibri"/>
                <a:cs typeface="Calibri"/>
                <a:sym typeface="Calibri"/>
              </a:rPr>
              <a:t> SKI HOUSE</a:t>
            </a:r>
            <a:endParaRPr b="1" i="0" sz="2000">
              <a:solidFill>
                <a:schemeClr val="dk1"/>
              </a:solidFill>
              <a:latin typeface="Gill Sans"/>
              <a:ea typeface="Gill Sans"/>
              <a:cs typeface="Gill Sans"/>
              <a:sym typeface="Gill Sans"/>
            </a:endParaRPr>
          </a:p>
        </p:txBody>
      </p:sp>
      <p:sp>
        <p:nvSpPr>
          <p:cNvPr id="91" name="Google Shape;91;p40"/>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p:cSld name="Divider Slide with Image">
    <p:spTree>
      <p:nvGrpSpPr>
        <p:cNvPr id="92" name="Shape 92"/>
        <p:cNvGrpSpPr/>
        <p:nvPr/>
      </p:nvGrpSpPr>
      <p:grpSpPr>
        <a:xfrm>
          <a:off x="0" y="0"/>
          <a:ext cx="0" cy="0"/>
          <a:chOff x="0" y="0"/>
          <a:chExt cx="0" cy="0"/>
        </a:xfrm>
      </p:grpSpPr>
      <p:sp>
        <p:nvSpPr>
          <p:cNvPr id="93" name="Google Shape;93;p41"/>
          <p:cNvSpPr/>
          <p:nvPr>
            <p:ph idx="2" type="pic"/>
          </p:nvPr>
        </p:nvSpPr>
        <p:spPr>
          <a:xfrm>
            <a:off x="0" y="681529"/>
            <a:ext cx="12192000" cy="5494941"/>
          </a:xfrm>
          <a:prstGeom prst="rect">
            <a:avLst/>
          </a:prstGeom>
          <a:solidFill>
            <a:schemeClr val="accent4"/>
          </a:solidFill>
          <a:ln>
            <a:noFill/>
          </a:ln>
        </p:spPr>
      </p:sp>
      <p:sp>
        <p:nvSpPr>
          <p:cNvPr id="94" name="Google Shape;94;p41"/>
          <p:cNvSpPr txBox="1"/>
          <p:nvPr>
            <p:ph type="title"/>
          </p:nvPr>
        </p:nvSpPr>
        <p:spPr>
          <a:xfrm>
            <a:off x="6717322" y="2647012"/>
            <a:ext cx="4950937" cy="187202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1"/>
          <p:cNvSpPr txBox="1"/>
          <p:nvPr>
            <p:ph idx="1" type="body"/>
          </p:nvPr>
        </p:nvSpPr>
        <p:spPr>
          <a:xfrm>
            <a:off x="6717322" y="4546028"/>
            <a:ext cx="4950937"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rgbClr val="888888"/>
              </a:buClr>
              <a:buSzPts val="2000"/>
              <a:buNone/>
              <a:defRPr sz="2000">
                <a:solidFill>
                  <a:srgbClr val="888888"/>
                </a:solidFill>
              </a:defRPr>
            </a:lvl2pPr>
            <a:lvl3pPr indent="-228600" lvl="2" marL="1371600" algn="l">
              <a:lnSpc>
                <a:spcPct val="120000"/>
              </a:lnSpc>
              <a:spcBef>
                <a:spcPts val="500"/>
              </a:spcBef>
              <a:spcAft>
                <a:spcPts val="0"/>
              </a:spcAft>
              <a:buClr>
                <a:srgbClr val="888888"/>
              </a:buClr>
              <a:buSzPts val="1800"/>
              <a:buNone/>
              <a:defRPr sz="1800">
                <a:solidFill>
                  <a:srgbClr val="888888"/>
                </a:solidFill>
              </a:defRPr>
            </a:lvl3pPr>
            <a:lvl4pPr indent="-228600" lvl="3" marL="1828800" algn="l">
              <a:lnSpc>
                <a:spcPct val="120000"/>
              </a:lnSpc>
              <a:spcBef>
                <a:spcPts val="500"/>
              </a:spcBef>
              <a:spcAft>
                <a:spcPts val="0"/>
              </a:spcAft>
              <a:buClr>
                <a:srgbClr val="888888"/>
              </a:buClr>
              <a:buSzPts val="1600"/>
              <a:buNone/>
              <a:defRPr sz="1600">
                <a:solidFill>
                  <a:srgbClr val="888888"/>
                </a:solidFill>
              </a:defRPr>
            </a:lvl4pPr>
            <a:lvl5pPr indent="-228600" lvl="4" marL="2286000" algn="l">
              <a:lnSpc>
                <a:spcPct val="12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96" name="Google Shape;96;p41"/>
          <p:cNvCxnSpPr/>
          <p:nvPr/>
        </p:nvCxnSpPr>
        <p:spPr>
          <a:xfrm>
            <a:off x="6644481" y="4519040"/>
            <a:ext cx="4709319" cy="0"/>
          </a:xfrm>
          <a:prstGeom prst="straightConnector1">
            <a:avLst/>
          </a:prstGeom>
          <a:noFill/>
          <a:ln cap="flat" cmpd="sng" w="38100">
            <a:solidFill>
              <a:schemeClr val="lt1"/>
            </a:solidFill>
            <a:prstDash val="solid"/>
            <a:miter lim="800000"/>
            <a:headEnd len="sm" w="sm" type="none"/>
            <a:tailEnd len="sm" w="sm" type="none"/>
          </a:ln>
        </p:spPr>
      </p:cxnSp>
      <p:sp>
        <p:nvSpPr>
          <p:cNvPr id="97" name="Google Shape;97;p41"/>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8" name="Shape 98"/>
        <p:cNvGrpSpPr/>
        <p:nvPr/>
      </p:nvGrpSpPr>
      <p:grpSpPr>
        <a:xfrm>
          <a:off x="0" y="0"/>
          <a:ext cx="0" cy="0"/>
          <a:chOff x="0" y="0"/>
          <a:chExt cx="0" cy="0"/>
        </a:xfrm>
      </p:grpSpPr>
      <p:pic>
        <p:nvPicPr>
          <p:cNvPr descr="Image result for paper texture" id="99" name="Google Shape;99;p42"/>
          <p:cNvPicPr preferRelativeResize="0"/>
          <p:nvPr/>
        </p:nvPicPr>
        <p:blipFill rotWithShape="1">
          <a:blip r:embed="rId2">
            <a:alphaModFix/>
          </a:blip>
          <a:srcRect b="43750" l="0" r="0" t="0"/>
          <a:stretch/>
        </p:blipFill>
        <p:spPr>
          <a:xfrm>
            <a:off x="0" y="0"/>
            <a:ext cx="12192000" cy="6858000"/>
          </a:xfrm>
          <a:prstGeom prst="rect">
            <a:avLst/>
          </a:prstGeom>
          <a:noFill/>
          <a:ln>
            <a:noFill/>
          </a:ln>
        </p:spPr>
      </p:pic>
      <p:sp>
        <p:nvSpPr>
          <p:cNvPr id="100" name="Google Shape;100;p4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Google Shape;101;p42"/>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2"/>
          <p:cNvSpPr txBox="1"/>
          <p:nvPr>
            <p:ph type="title"/>
          </p:nvPr>
        </p:nvSpPr>
        <p:spPr>
          <a:xfrm>
            <a:off x="6717322" y="1863970"/>
            <a:ext cx="4630127" cy="187202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42"/>
          <p:cNvSpPr txBox="1"/>
          <p:nvPr>
            <p:ph idx="1" type="body"/>
          </p:nvPr>
        </p:nvSpPr>
        <p:spPr>
          <a:xfrm>
            <a:off x="6717322" y="3762986"/>
            <a:ext cx="4630127"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400"/>
              <a:buNone/>
              <a:defRPr sz="2400">
                <a:solidFill>
                  <a:schemeClr val="dk1"/>
                </a:solidFill>
              </a:defRPr>
            </a:lvl1pPr>
            <a:lvl2pPr indent="-228600" lvl="1" marL="914400" algn="l">
              <a:lnSpc>
                <a:spcPct val="120000"/>
              </a:lnSpc>
              <a:spcBef>
                <a:spcPts val="500"/>
              </a:spcBef>
              <a:spcAft>
                <a:spcPts val="0"/>
              </a:spcAft>
              <a:buClr>
                <a:srgbClr val="888888"/>
              </a:buClr>
              <a:buSzPts val="2000"/>
              <a:buNone/>
              <a:defRPr sz="2000">
                <a:solidFill>
                  <a:srgbClr val="888888"/>
                </a:solidFill>
              </a:defRPr>
            </a:lvl2pPr>
            <a:lvl3pPr indent="-228600" lvl="2" marL="1371600" algn="l">
              <a:lnSpc>
                <a:spcPct val="120000"/>
              </a:lnSpc>
              <a:spcBef>
                <a:spcPts val="500"/>
              </a:spcBef>
              <a:spcAft>
                <a:spcPts val="0"/>
              </a:spcAft>
              <a:buClr>
                <a:srgbClr val="888888"/>
              </a:buClr>
              <a:buSzPts val="1800"/>
              <a:buNone/>
              <a:defRPr sz="1800">
                <a:solidFill>
                  <a:srgbClr val="888888"/>
                </a:solidFill>
              </a:defRPr>
            </a:lvl3pPr>
            <a:lvl4pPr indent="-228600" lvl="3" marL="1828800" algn="l">
              <a:lnSpc>
                <a:spcPct val="120000"/>
              </a:lnSpc>
              <a:spcBef>
                <a:spcPts val="500"/>
              </a:spcBef>
              <a:spcAft>
                <a:spcPts val="0"/>
              </a:spcAft>
              <a:buClr>
                <a:srgbClr val="888888"/>
              </a:buClr>
              <a:buSzPts val="1600"/>
              <a:buNone/>
              <a:defRPr sz="1600">
                <a:solidFill>
                  <a:srgbClr val="888888"/>
                </a:solidFill>
              </a:defRPr>
            </a:lvl4pPr>
            <a:lvl5pPr indent="-228600" lvl="4" marL="2286000" algn="l">
              <a:lnSpc>
                <a:spcPct val="12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04" name="Google Shape;104;p42"/>
          <p:cNvCxnSpPr/>
          <p:nvPr/>
        </p:nvCxnSpPr>
        <p:spPr>
          <a:xfrm>
            <a:off x="6644481" y="3735998"/>
            <a:ext cx="4709319" cy="0"/>
          </a:xfrm>
          <a:prstGeom prst="straightConnector1">
            <a:avLst/>
          </a:prstGeom>
          <a:noFill/>
          <a:ln cap="flat" cmpd="sng" w="38100">
            <a:solidFill>
              <a:schemeClr val="accent4"/>
            </a:solidFill>
            <a:prstDash val="solid"/>
            <a:miter lim="800000"/>
            <a:headEnd len="sm" w="sm" type="none"/>
            <a:tailEnd len="sm" w="sm" type="none"/>
          </a:ln>
        </p:spPr>
      </p:cxnSp>
      <p:pic>
        <p:nvPicPr>
          <p:cNvPr id="105" name="Google Shape;105;p42"/>
          <p:cNvPicPr preferRelativeResize="0"/>
          <p:nvPr/>
        </p:nvPicPr>
        <p:blipFill rotWithShape="1">
          <a:blip r:embed="rId3">
            <a:alphaModFix/>
          </a:blip>
          <a:srcRect b="0" l="0" r="0" t="0"/>
          <a:stretch/>
        </p:blipFill>
        <p:spPr>
          <a:xfrm>
            <a:off x="0" y="0"/>
            <a:ext cx="5913121" cy="6858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6" name="Shape 106"/>
        <p:cNvGrpSpPr/>
        <p:nvPr/>
      </p:nvGrpSpPr>
      <p:grpSpPr>
        <a:xfrm>
          <a:off x="0" y="0"/>
          <a:ext cx="0" cy="0"/>
          <a:chOff x="0" y="0"/>
          <a:chExt cx="0" cy="0"/>
        </a:xfrm>
      </p:grpSpPr>
      <p:pic>
        <p:nvPicPr>
          <p:cNvPr id="107" name="Google Shape;107;p43"/>
          <p:cNvPicPr preferRelativeResize="0"/>
          <p:nvPr/>
        </p:nvPicPr>
        <p:blipFill rotWithShape="1">
          <a:blip r:embed="rId2">
            <a:alphaModFix/>
          </a:blip>
          <a:srcRect b="0" l="0" r="0" t="0"/>
          <a:stretch/>
        </p:blipFill>
        <p:spPr>
          <a:xfrm>
            <a:off x="0" y="682752"/>
            <a:ext cx="12192000" cy="5492496"/>
          </a:xfrm>
          <a:prstGeom prst="rect">
            <a:avLst/>
          </a:prstGeom>
          <a:noFill/>
          <a:ln>
            <a:noFill/>
          </a:ln>
        </p:spPr>
      </p:pic>
      <p:sp>
        <p:nvSpPr>
          <p:cNvPr id="108" name="Google Shape;108;p43"/>
          <p:cNvSpPr txBox="1"/>
          <p:nvPr>
            <p:ph type="title"/>
          </p:nvPr>
        </p:nvSpPr>
        <p:spPr>
          <a:xfrm>
            <a:off x="6717322" y="2647012"/>
            <a:ext cx="4950937" cy="187202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43"/>
          <p:cNvSpPr txBox="1"/>
          <p:nvPr>
            <p:ph idx="1" type="body"/>
          </p:nvPr>
        </p:nvSpPr>
        <p:spPr>
          <a:xfrm>
            <a:off x="6717322" y="4546028"/>
            <a:ext cx="4950937"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rgbClr val="888888"/>
              </a:buClr>
              <a:buSzPts val="2000"/>
              <a:buNone/>
              <a:defRPr sz="2000">
                <a:solidFill>
                  <a:srgbClr val="888888"/>
                </a:solidFill>
              </a:defRPr>
            </a:lvl2pPr>
            <a:lvl3pPr indent="-228600" lvl="2" marL="1371600" algn="l">
              <a:lnSpc>
                <a:spcPct val="120000"/>
              </a:lnSpc>
              <a:spcBef>
                <a:spcPts val="500"/>
              </a:spcBef>
              <a:spcAft>
                <a:spcPts val="0"/>
              </a:spcAft>
              <a:buClr>
                <a:srgbClr val="888888"/>
              </a:buClr>
              <a:buSzPts val="1800"/>
              <a:buNone/>
              <a:defRPr sz="1800">
                <a:solidFill>
                  <a:srgbClr val="888888"/>
                </a:solidFill>
              </a:defRPr>
            </a:lvl3pPr>
            <a:lvl4pPr indent="-228600" lvl="3" marL="1828800" algn="l">
              <a:lnSpc>
                <a:spcPct val="120000"/>
              </a:lnSpc>
              <a:spcBef>
                <a:spcPts val="500"/>
              </a:spcBef>
              <a:spcAft>
                <a:spcPts val="0"/>
              </a:spcAft>
              <a:buClr>
                <a:srgbClr val="888888"/>
              </a:buClr>
              <a:buSzPts val="1600"/>
              <a:buNone/>
              <a:defRPr sz="1600">
                <a:solidFill>
                  <a:srgbClr val="888888"/>
                </a:solidFill>
              </a:defRPr>
            </a:lvl4pPr>
            <a:lvl5pPr indent="-228600" lvl="4" marL="2286000" algn="l">
              <a:lnSpc>
                <a:spcPct val="12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10" name="Google Shape;110;p43"/>
          <p:cNvCxnSpPr/>
          <p:nvPr/>
        </p:nvCxnSpPr>
        <p:spPr>
          <a:xfrm>
            <a:off x="6644481" y="4519040"/>
            <a:ext cx="4709319" cy="0"/>
          </a:xfrm>
          <a:prstGeom prst="straightConnector1">
            <a:avLst/>
          </a:prstGeom>
          <a:noFill/>
          <a:ln cap="flat" cmpd="sng" w="38100">
            <a:solidFill>
              <a:schemeClr val="lt1"/>
            </a:solidFill>
            <a:prstDash val="solid"/>
            <a:miter lim="800000"/>
            <a:headEnd len="sm" w="sm" type="none"/>
            <a:tailEnd len="sm" w="sm" type="none"/>
          </a:ln>
        </p:spPr>
      </p:cxnSp>
      <p:sp>
        <p:nvSpPr>
          <p:cNvPr id="111" name="Google Shape;111;p43"/>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2" name="Shape 112"/>
        <p:cNvGrpSpPr/>
        <p:nvPr/>
      </p:nvGrpSpPr>
      <p:grpSpPr>
        <a:xfrm>
          <a:off x="0" y="0"/>
          <a:ext cx="0" cy="0"/>
          <a:chOff x="0" y="0"/>
          <a:chExt cx="0" cy="0"/>
        </a:xfrm>
      </p:grpSpPr>
      <p:sp>
        <p:nvSpPr>
          <p:cNvPr id="113" name="Google Shape;113;p44"/>
          <p:cNvSpPr/>
          <p:nvPr/>
        </p:nvSpPr>
        <p:spPr>
          <a:xfrm flipH="1" rot="10800000">
            <a:off x="0" y="0"/>
            <a:ext cx="12192000" cy="1337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44"/>
          <p:cNvSpPr/>
          <p:nvPr/>
        </p:nvSpPr>
        <p:spPr>
          <a:xfrm flipH="1" rot="10800000">
            <a:off x="0" y="1494264"/>
            <a:ext cx="12192000" cy="53637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44"/>
          <p:cNvSpPr txBox="1"/>
          <p:nvPr>
            <p:ph type="title"/>
          </p:nvPr>
        </p:nvSpPr>
        <p:spPr>
          <a:xfrm>
            <a:off x="838200" y="428534"/>
            <a:ext cx="10515600" cy="6371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44"/>
          <p:cNvSpPr/>
          <p:nvPr/>
        </p:nvSpPr>
        <p:spPr>
          <a:xfrm>
            <a:off x="9356458" y="6366765"/>
            <a:ext cx="1997342" cy="346249"/>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000">
                <a:solidFill>
                  <a:schemeClr val="accent1"/>
                </a:solidFill>
                <a:latin typeface="Calibri"/>
                <a:ea typeface="Calibri"/>
                <a:cs typeface="Calibri"/>
                <a:sym typeface="Calibri"/>
              </a:rPr>
              <a:t>ALPINE</a:t>
            </a:r>
            <a:r>
              <a:rPr b="1" lang="en-US" sz="2000">
                <a:solidFill>
                  <a:schemeClr val="dk1"/>
                </a:solidFill>
                <a:latin typeface="Calibri"/>
                <a:ea typeface="Calibri"/>
                <a:cs typeface="Calibri"/>
                <a:sym typeface="Calibri"/>
              </a:rPr>
              <a:t> SKI HOUSE</a:t>
            </a:r>
            <a:endParaRPr b="1" i="0" sz="2000">
              <a:solidFill>
                <a:schemeClr val="dk1"/>
              </a:solidFill>
              <a:latin typeface="Gill Sans"/>
              <a:ea typeface="Gill Sans"/>
              <a:cs typeface="Gill Sans"/>
              <a:sym typeface="Gill Sans"/>
            </a:endParaRPr>
          </a:p>
        </p:txBody>
      </p:sp>
      <p:sp>
        <p:nvSpPr>
          <p:cNvPr id="117" name="Google Shape;117;p44"/>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4"/>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45"/>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 name="Shape 121"/>
        <p:cNvGrpSpPr/>
        <p:nvPr/>
      </p:nvGrpSpPr>
      <p:grpSpPr>
        <a:xfrm>
          <a:off x="0" y="0"/>
          <a:ext cx="0" cy="0"/>
          <a:chOff x="0" y="0"/>
          <a:chExt cx="0" cy="0"/>
        </a:xfrm>
      </p:grpSpPr>
      <p:sp>
        <p:nvSpPr>
          <p:cNvPr id="122" name="Google Shape;122;p46"/>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90000"/>
              </a:lnSpc>
              <a:spcBef>
                <a:spcPts val="0"/>
              </a:spcBef>
              <a:spcAft>
                <a:spcPts val="0"/>
              </a:spcAft>
              <a:buClr>
                <a:schemeClr val="dk1"/>
              </a:buClr>
              <a:buSzPts val="3600"/>
              <a:buFont typeface="Calibri"/>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p:txBody>
      </p:sp>
      <p:sp>
        <p:nvSpPr>
          <p:cNvPr id="123" name="Google Shape;123;p4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1"/>
              </a:buClr>
              <a:buSzPts val="1800"/>
              <a:buFont typeface="Calibri"/>
              <a:buNone/>
              <a:defRPr sz="1800">
                <a:solidFill>
                  <a:schemeClr val="dk1"/>
                </a:solidFill>
                <a:latin typeface="Calibri"/>
                <a:ea typeface="Calibri"/>
                <a:cs typeface="Calibri"/>
                <a:sym typeface="Calibri"/>
              </a:defRPr>
            </a:lvl1pPr>
            <a:lvl2pPr indent="0" lvl="1" marL="0" algn="r">
              <a:buClr>
                <a:schemeClr val="dk1"/>
              </a:buClr>
              <a:buSzPts val="1800"/>
              <a:buFont typeface="Calibri"/>
              <a:buNone/>
              <a:defRPr sz="1800">
                <a:solidFill>
                  <a:schemeClr val="dk1"/>
                </a:solidFill>
                <a:latin typeface="Calibri"/>
                <a:ea typeface="Calibri"/>
                <a:cs typeface="Calibri"/>
                <a:sym typeface="Calibri"/>
              </a:defRPr>
            </a:lvl2pPr>
            <a:lvl3pPr indent="0" lvl="2" marL="0" algn="r">
              <a:buClr>
                <a:schemeClr val="dk1"/>
              </a:buClr>
              <a:buSzPts val="1800"/>
              <a:buFont typeface="Calibri"/>
              <a:buNone/>
              <a:defRPr sz="1800">
                <a:solidFill>
                  <a:schemeClr val="dk1"/>
                </a:solidFill>
                <a:latin typeface="Calibri"/>
                <a:ea typeface="Calibri"/>
                <a:cs typeface="Calibri"/>
                <a:sym typeface="Calibri"/>
              </a:defRPr>
            </a:lvl3pPr>
            <a:lvl4pPr indent="0" lvl="3" marL="0" algn="r">
              <a:buClr>
                <a:schemeClr val="dk1"/>
              </a:buClr>
              <a:buSzPts val="1800"/>
              <a:buFont typeface="Calibri"/>
              <a:buNone/>
              <a:defRPr sz="1800">
                <a:solidFill>
                  <a:schemeClr val="dk1"/>
                </a:solidFill>
                <a:latin typeface="Calibri"/>
                <a:ea typeface="Calibri"/>
                <a:cs typeface="Calibri"/>
                <a:sym typeface="Calibri"/>
              </a:defRPr>
            </a:lvl4pPr>
            <a:lvl5pPr indent="0" lvl="4" marL="0" algn="r">
              <a:buClr>
                <a:schemeClr val="dk1"/>
              </a:buClr>
              <a:buSzPts val="1800"/>
              <a:buFont typeface="Calibri"/>
              <a:buNone/>
              <a:defRPr sz="1800">
                <a:solidFill>
                  <a:schemeClr val="dk1"/>
                </a:solidFill>
                <a:latin typeface="Calibri"/>
                <a:ea typeface="Calibri"/>
                <a:cs typeface="Calibri"/>
                <a:sym typeface="Calibri"/>
              </a:defRPr>
            </a:lvl5pPr>
            <a:lvl6pPr indent="0" lvl="5" marL="0" algn="r">
              <a:buClr>
                <a:schemeClr val="dk1"/>
              </a:buClr>
              <a:buSzPts val="1800"/>
              <a:buFont typeface="Calibri"/>
              <a:buNone/>
              <a:defRPr sz="1800">
                <a:solidFill>
                  <a:schemeClr val="dk1"/>
                </a:solidFill>
                <a:latin typeface="Calibri"/>
                <a:ea typeface="Calibri"/>
                <a:cs typeface="Calibri"/>
                <a:sym typeface="Calibri"/>
              </a:defRPr>
            </a:lvl6pPr>
            <a:lvl7pPr indent="0" lvl="6" marL="0" algn="r">
              <a:buClr>
                <a:schemeClr val="dk1"/>
              </a:buClr>
              <a:buSzPts val="1800"/>
              <a:buFont typeface="Calibri"/>
              <a:buNone/>
              <a:defRPr sz="1800">
                <a:solidFill>
                  <a:schemeClr val="dk1"/>
                </a:solidFill>
                <a:latin typeface="Calibri"/>
                <a:ea typeface="Calibri"/>
                <a:cs typeface="Calibri"/>
                <a:sym typeface="Calibri"/>
              </a:defRPr>
            </a:lvl7pPr>
            <a:lvl8pPr indent="0" lvl="7" marL="0" algn="r">
              <a:buClr>
                <a:schemeClr val="dk1"/>
              </a:buClr>
              <a:buSzPts val="1800"/>
              <a:buFont typeface="Calibri"/>
              <a:buNone/>
              <a:defRPr sz="1800">
                <a:solidFill>
                  <a:schemeClr val="dk1"/>
                </a:solidFill>
                <a:latin typeface="Calibri"/>
                <a:ea typeface="Calibri"/>
                <a:cs typeface="Calibri"/>
                <a:sym typeface="Calibri"/>
              </a:defRPr>
            </a:lvl8pPr>
            <a:lvl9pPr indent="0" lvl="8" marL="0" algn="r">
              <a:buClr>
                <a:schemeClr val="dk1"/>
              </a:buClr>
              <a:buSzPts val="1800"/>
              <a:buFont typeface="Calibri"/>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4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 name="Google Shape;126;p47"/>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20000"/>
              </a:lnSpc>
              <a:spcBef>
                <a:spcPts val="0"/>
              </a:spcBef>
              <a:spcAft>
                <a:spcPts val="0"/>
              </a:spcAft>
              <a:buClr>
                <a:schemeClr val="dk1"/>
              </a:buClr>
              <a:buSzPts val="1400"/>
              <a:buChar char="●"/>
              <a:defRPr sz="1867"/>
            </a:lvl1pPr>
            <a:lvl2pPr indent="-304800" lvl="1" marL="914400" algn="l">
              <a:lnSpc>
                <a:spcPct val="120000"/>
              </a:lnSpc>
              <a:spcBef>
                <a:spcPts val="0"/>
              </a:spcBef>
              <a:spcAft>
                <a:spcPts val="0"/>
              </a:spcAft>
              <a:buClr>
                <a:schemeClr val="dk1"/>
              </a:buClr>
              <a:buSzPts val="1200"/>
              <a:buChar char="○"/>
              <a:defRPr sz="1600"/>
            </a:lvl2pPr>
            <a:lvl3pPr indent="-304800" lvl="2" marL="1371600" algn="l">
              <a:lnSpc>
                <a:spcPct val="120000"/>
              </a:lnSpc>
              <a:spcBef>
                <a:spcPts val="0"/>
              </a:spcBef>
              <a:spcAft>
                <a:spcPts val="0"/>
              </a:spcAft>
              <a:buClr>
                <a:schemeClr val="dk1"/>
              </a:buClr>
              <a:buSzPts val="1200"/>
              <a:buChar char="■"/>
              <a:defRPr sz="1600"/>
            </a:lvl3pPr>
            <a:lvl4pPr indent="-304800" lvl="3" marL="1828800" algn="l">
              <a:lnSpc>
                <a:spcPct val="120000"/>
              </a:lnSpc>
              <a:spcBef>
                <a:spcPts val="0"/>
              </a:spcBef>
              <a:spcAft>
                <a:spcPts val="0"/>
              </a:spcAft>
              <a:buClr>
                <a:schemeClr val="dk1"/>
              </a:buClr>
              <a:buSzPts val="1200"/>
              <a:buChar char="●"/>
              <a:defRPr sz="1600"/>
            </a:lvl4pPr>
            <a:lvl5pPr indent="-304800" lvl="4" marL="2286000" algn="l">
              <a:lnSpc>
                <a:spcPct val="120000"/>
              </a:lnSpc>
              <a:spcBef>
                <a:spcPts val="0"/>
              </a:spcBef>
              <a:spcAft>
                <a:spcPts val="0"/>
              </a:spcAft>
              <a:buClr>
                <a:schemeClr val="dk1"/>
              </a:buClr>
              <a:buSzPts val="1200"/>
              <a:buChar char="○"/>
              <a:defRPr sz="1600"/>
            </a:lvl5pPr>
            <a:lvl6pPr indent="-304800" lvl="5" marL="2743200" algn="l">
              <a:lnSpc>
                <a:spcPct val="90000"/>
              </a:lnSpc>
              <a:spcBef>
                <a:spcPts val="0"/>
              </a:spcBef>
              <a:spcAft>
                <a:spcPts val="0"/>
              </a:spcAft>
              <a:buClr>
                <a:schemeClr val="dk1"/>
              </a:buClr>
              <a:buSzPts val="1200"/>
              <a:buChar char="■"/>
              <a:defRPr sz="1600"/>
            </a:lvl6pPr>
            <a:lvl7pPr indent="-304800" lvl="6" marL="3200400" algn="l">
              <a:lnSpc>
                <a:spcPct val="90000"/>
              </a:lnSpc>
              <a:spcBef>
                <a:spcPts val="0"/>
              </a:spcBef>
              <a:spcAft>
                <a:spcPts val="0"/>
              </a:spcAft>
              <a:buClr>
                <a:schemeClr val="dk1"/>
              </a:buClr>
              <a:buSzPts val="1200"/>
              <a:buChar char="●"/>
              <a:defRPr sz="1600"/>
            </a:lvl7pPr>
            <a:lvl8pPr indent="-304800" lvl="7" marL="3657600" algn="l">
              <a:lnSpc>
                <a:spcPct val="90000"/>
              </a:lnSpc>
              <a:spcBef>
                <a:spcPts val="0"/>
              </a:spcBef>
              <a:spcAft>
                <a:spcPts val="0"/>
              </a:spcAft>
              <a:buClr>
                <a:schemeClr val="dk1"/>
              </a:buClr>
              <a:buSzPts val="1200"/>
              <a:buChar char="○"/>
              <a:defRPr sz="1600"/>
            </a:lvl8pPr>
            <a:lvl9pPr indent="-304800" lvl="8" marL="4114800" algn="l">
              <a:lnSpc>
                <a:spcPct val="90000"/>
              </a:lnSpc>
              <a:spcBef>
                <a:spcPts val="0"/>
              </a:spcBef>
              <a:spcAft>
                <a:spcPts val="0"/>
              </a:spcAft>
              <a:buClr>
                <a:schemeClr val="dk1"/>
              </a:buClr>
              <a:buSzPts val="1200"/>
              <a:buChar char="■"/>
              <a:defRPr sz="1600"/>
            </a:lvl9pPr>
          </a:lstStyle>
          <a:p/>
        </p:txBody>
      </p:sp>
      <p:sp>
        <p:nvSpPr>
          <p:cNvPr id="127" name="Google Shape;127;p47"/>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20000"/>
              </a:lnSpc>
              <a:spcBef>
                <a:spcPts val="0"/>
              </a:spcBef>
              <a:spcAft>
                <a:spcPts val="0"/>
              </a:spcAft>
              <a:buClr>
                <a:schemeClr val="dk1"/>
              </a:buClr>
              <a:buSzPts val="1400"/>
              <a:buChar char="●"/>
              <a:defRPr sz="1867"/>
            </a:lvl1pPr>
            <a:lvl2pPr indent="-304800" lvl="1" marL="914400" algn="l">
              <a:lnSpc>
                <a:spcPct val="120000"/>
              </a:lnSpc>
              <a:spcBef>
                <a:spcPts val="0"/>
              </a:spcBef>
              <a:spcAft>
                <a:spcPts val="0"/>
              </a:spcAft>
              <a:buClr>
                <a:schemeClr val="dk1"/>
              </a:buClr>
              <a:buSzPts val="1200"/>
              <a:buChar char="○"/>
              <a:defRPr sz="1600"/>
            </a:lvl2pPr>
            <a:lvl3pPr indent="-304800" lvl="2" marL="1371600" algn="l">
              <a:lnSpc>
                <a:spcPct val="120000"/>
              </a:lnSpc>
              <a:spcBef>
                <a:spcPts val="0"/>
              </a:spcBef>
              <a:spcAft>
                <a:spcPts val="0"/>
              </a:spcAft>
              <a:buClr>
                <a:schemeClr val="dk1"/>
              </a:buClr>
              <a:buSzPts val="1200"/>
              <a:buChar char="■"/>
              <a:defRPr sz="1600"/>
            </a:lvl3pPr>
            <a:lvl4pPr indent="-304800" lvl="3" marL="1828800" algn="l">
              <a:lnSpc>
                <a:spcPct val="120000"/>
              </a:lnSpc>
              <a:spcBef>
                <a:spcPts val="0"/>
              </a:spcBef>
              <a:spcAft>
                <a:spcPts val="0"/>
              </a:spcAft>
              <a:buClr>
                <a:schemeClr val="dk1"/>
              </a:buClr>
              <a:buSzPts val="1200"/>
              <a:buChar char="●"/>
              <a:defRPr sz="1600"/>
            </a:lvl4pPr>
            <a:lvl5pPr indent="-304800" lvl="4" marL="2286000" algn="l">
              <a:lnSpc>
                <a:spcPct val="120000"/>
              </a:lnSpc>
              <a:spcBef>
                <a:spcPts val="0"/>
              </a:spcBef>
              <a:spcAft>
                <a:spcPts val="0"/>
              </a:spcAft>
              <a:buClr>
                <a:schemeClr val="dk1"/>
              </a:buClr>
              <a:buSzPts val="1200"/>
              <a:buChar char="○"/>
              <a:defRPr sz="1600"/>
            </a:lvl5pPr>
            <a:lvl6pPr indent="-304800" lvl="5" marL="2743200" algn="l">
              <a:lnSpc>
                <a:spcPct val="90000"/>
              </a:lnSpc>
              <a:spcBef>
                <a:spcPts val="0"/>
              </a:spcBef>
              <a:spcAft>
                <a:spcPts val="0"/>
              </a:spcAft>
              <a:buClr>
                <a:schemeClr val="dk1"/>
              </a:buClr>
              <a:buSzPts val="1200"/>
              <a:buChar char="■"/>
              <a:defRPr sz="1600"/>
            </a:lvl6pPr>
            <a:lvl7pPr indent="-304800" lvl="6" marL="3200400" algn="l">
              <a:lnSpc>
                <a:spcPct val="90000"/>
              </a:lnSpc>
              <a:spcBef>
                <a:spcPts val="0"/>
              </a:spcBef>
              <a:spcAft>
                <a:spcPts val="0"/>
              </a:spcAft>
              <a:buClr>
                <a:schemeClr val="dk1"/>
              </a:buClr>
              <a:buSzPts val="1200"/>
              <a:buChar char="●"/>
              <a:defRPr sz="1600"/>
            </a:lvl7pPr>
            <a:lvl8pPr indent="-304800" lvl="7" marL="3657600" algn="l">
              <a:lnSpc>
                <a:spcPct val="90000"/>
              </a:lnSpc>
              <a:spcBef>
                <a:spcPts val="0"/>
              </a:spcBef>
              <a:spcAft>
                <a:spcPts val="0"/>
              </a:spcAft>
              <a:buClr>
                <a:schemeClr val="dk1"/>
              </a:buClr>
              <a:buSzPts val="1200"/>
              <a:buChar char="○"/>
              <a:defRPr sz="1600"/>
            </a:lvl8pPr>
            <a:lvl9pPr indent="-304800" lvl="8" marL="4114800" algn="l">
              <a:lnSpc>
                <a:spcPct val="90000"/>
              </a:lnSpc>
              <a:spcBef>
                <a:spcPts val="0"/>
              </a:spcBef>
              <a:spcAft>
                <a:spcPts val="0"/>
              </a:spcAft>
              <a:buClr>
                <a:schemeClr val="dk1"/>
              </a:buClr>
              <a:buSzPts val="1200"/>
              <a:buChar char="■"/>
              <a:defRPr sz="1600"/>
            </a:lvl9pPr>
          </a:lstStyle>
          <a:p/>
        </p:txBody>
      </p:sp>
      <p:sp>
        <p:nvSpPr>
          <p:cNvPr id="128" name="Google Shape;128;p4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1"/>
              </a:buClr>
              <a:buSzPts val="1800"/>
              <a:buFont typeface="Calibri"/>
              <a:buNone/>
              <a:defRPr sz="1800">
                <a:solidFill>
                  <a:schemeClr val="dk1"/>
                </a:solidFill>
                <a:latin typeface="Calibri"/>
                <a:ea typeface="Calibri"/>
                <a:cs typeface="Calibri"/>
                <a:sym typeface="Calibri"/>
              </a:defRPr>
            </a:lvl1pPr>
            <a:lvl2pPr indent="0" lvl="1" marL="0" algn="r">
              <a:buClr>
                <a:schemeClr val="dk1"/>
              </a:buClr>
              <a:buSzPts val="1800"/>
              <a:buFont typeface="Calibri"/>
              <a:buNone/>
              <a:defRPr sz="1800">
                <a:solidFill>
                  <a:schemeClr val="dk1"/>
                </a:solidFill>
                <a:latin typeface="Calibri"/>
                <a:ea typeface="Calibri"/>
                <a:cs typeface="Calibri"/>
                <a:sym typeface="Calibri"/>
              </a:defRPr>
            </a:lvl2pPr>
            <a:lvl3pPr indent="0" lvl="2" marL="0" algn="r">
              <a:buClr>
                <a:schemeClr val="dk1"/>
              </a:buClr>
              <a:buSzPts val="1800"/>
              <a:buFont typeface="Calibri"/>
              <a:buNone/>
              <a:defRPr sz="1800">
                <a:solidFill>
                  <a:schemeClr val="dk1"/>
                </a:solidFill>
                <a:latin typeface="Calibri"/>
                <a:ea typeface="Calibri"/>
                <a:cs typeface="Calibri"/>
                <a:sym typeface="Calibri"/>
              </a:defRPr>
            </a:lvl3pPr>
            <a:lvl4pPr indent="0" lvl="3" marL="0" algn="r">
              <a:buClr>
                <a:schemeClr val="dk1"/>
              </a:buClr>
              <a:buSzPts val="1800"/>
              <a:buFont typeface="Calibri"/>
              <a:buNone/>
              <a:defRPr sz="1800">
                <a:solidFill>
                  <a:schemeClr val="dk1"/>
                </a:solidFill>
                <a:latin typeface="Calibri"/>
                <a:ea typeface="Calibri"/>
                <a:cs typeface="Calibri"/>
                <a:sym typeface="Calibri"/>
              </a:defRPr>
            </a:lvl4pPr>
            <a:lvl5pPr indent="0" lvl="4" marL="0" algn="r">
              <a:buClr>
                <a:schemeClr val="dk1"/>
              </a:buClr>
              <a:buSzPts val="1800"/>
              <a:buFont typeface="Calibri"/>
              <a:buNone/>
              <a:defRPr sz="1800">
                <a:solidFill>
                  <a:schemeClr val="dk1"/>
                </a:solidFill>
                <a:latin typeface="Calibri"/>
                <a:ea typeface="Calibri"/>
                <a:cs typeface="Calibri"/>
                <a:sym typeface="Calibri"/>
              </a:defRPr>
            </a:lvl5pPr>
            <a:lvl6pPr indent="0" lvl="5" marL="0" algn="r">
              <a:buClr>
                <a:schemeClr val="dk1"/>
              </a:buClr>
              <a:buSzPts val="1800"/>
              <a:buFont typeface="Calibri"/>
              <a:buNone/>
              <a:defRPr sz="1800">
                <a:solidFill>
                  <a:schemeClr val="dk1"/>
                </a:solidFill>
                <a:latin typeface="Calibri"/>
                <a:ea typeface="Calibri"/>
                <a:cs typeface="Calibri"/>
                <a:sym typeface="Calibri"/>
              </a:defRPr>
            </a:lvl6pPr>
            <a:lvl7pPr indent="0" lvl="6" marL="0" algn="r">
              <a:buClr>
                <a:schemeClr val="dk1"/>
              </a:buClr>
              <a:buSzPts val="1800"/>
              <a:buFont typeface="Calibri"/>
              <a:buNone/>
              <a:defRPr sz="1800">
                <a:solidFill>
                  <a:schemeClr val="dk1"/>
                </a:solidFill>
                <a:latin typeface="Calibri"/>
                <a:ea typeface="Calibri"/>
                <a:cs typeface="Calibri"/>
                <a:sym typeface="Calibri"/>
              </a:defRPr>
            </a:lvl7pPr>
            <a:lvl8pPr indent="0" lvl="7" marL="0" algn="r">
              <a:buClr>
                <a:schemeClr val="dk1"/>
              </a:buClr>
              <a:buSzPts val="1800"/>
              <a:buFont typeface="Calibri"/>
              <a:buNone/>
              <a:defRPr sz="1800">
                <a:solidFill>
                  <a:schemeClr val="dk1"/>
                </a:solidFill>
                <a:latin typeface="Calibri"/>
                <a:ea typeface="Calibri"/>
                <a:cs typeface="Calibri"/>
                <a:sym typeface="Calibri"/>
              </a:defRPr>
            </a:lvl8pPr>
            <a:lvl9pPr indent="0" lvl="8" marL="0" algn="r">
              <a:buClr>
                <a:schemeClr val="dk1"/>
              </a:buClr>
              <a:buSzPts val="1800"/>
              <a:buFont typeface="Calibri"/>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Big Photo">
    <p:spTree>
      <p:nvGrpSpPr>
        <p:cNvPr id="24" name="Shape 24"/>
        <p:cNvGrpSpPr/>
        <p:nvPr/>
      </p:nvGrpSpPr>
      <p:grpSpPr>
        <a:xfrm>
          <a:off x="0" y="0"/>
          <a:ext cx="0" cy="0"/>
          <a:chOff x="0" y="0"/>
          <a:chExt cx="0" cy="0"/>
        </a:xfrm>
      </p:grpSpPr>
      <p:pic>
        <p:nvPicPr>
          <p:cNvPr descr="Image result for paper texture" id="25" name="Google Shape;25;p31"/>
          <p:cNvPicPr preferRelativeResize="0"/>
          <p:nvPr/>
        </p:nvPicPr>
        <p:blipFill rotWithShape="1">
          <a:blip r:embed="rId2">
            <a:alphaModFix/>
          </a:blip>
          <a:srcRect b="43750" l="0" r="0" t="0"/>
          <a:stretch/>
        </p:blipFill>
        <p:spPr>
          <a:xfrm>
            <a:off x="0" y="0"/>
            <a:ext cx="12192000" cy="6858000"/>
          </a:xfrm>
          <a:prstGeom prst="rect">
            <a:avLst/>
          </a:prstGeom>
          <a:noFill/>
          <a:ln>
            <a:noFill/>
          </a:ln>
        </p:spPr>
      </p:pic>
      <p:sp>
        <p:nvSpPr>
          <p:cNvPr id="26" name="Google Shape;26;p31"/>
          <p:cNvSpPr/>
          <p:nvPr>
            <p:ph idx="2" type="pic"/>
          </p:nvPr>
        </p:nvSpPr>
        <p:spPr>
          <a:xfrm>
            <a:off x="0" y="32238"/>
            <a:ext cx="12192000" cy="6793525"/>
          </a:xfrm>
          <a:prstGeom prst="rect">
            <a:avLst/>
          </a:prstGeom>
          <a:solidFill>
            <a:schemeClr val="accent4"/>
          </a:solidFill>
          <a:ln>
            <a:noFill/>
          </a:ln>
        </p:spPr>
      </p:sp>
      <p:sp>
        <p:nvSpPr>
          <p:cNvPr id="27" name="Google Shape;27;p31"/>
          <p:cNvSpPr txBox="1"/>
          <p:nvPr>
            <p:ph type="title"/>
          </p:nvPr>
        </p:nvSpPr>
        <p:spPr>
          <a:xfrm>
            <a:off x="838200" y="429768"/>
            <a:ext cx="10515600" cy="63719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8" name="Shape 28"/>
        <p:cNvGrpSpPr/>
        <p:nvPr/>
      </p:nvGrpSpPr>
      <p:grpSpPr>
        <a:xfrm>
          <a:off x="0" y="0"/>
          <a:ext cx="0" cy="0"/>
          <a:chOff x="0" y="0"/>
          <a:chExt cx="0" cy="0"/>
        </a:xfrm>
      </p:grpSpPr>
      <p:sp>
        <p:nvSpPr>
          <p:cNvPr id="29" name="Google Shape;29;p32"/>
          <p:cNvSpPr/>
          <p:nvPr/>
        </p:nvSpPr>
        <p:spPr>
          <a:xfrm>
            <a:off x="0" y="0"/>
            <a:ext cx="51495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 name="Google Shape;30;p32"/>
          <p:cNvSpPr txBox="1"/>
          <p:nvPr>
            <p:ph type="title"/>
          </p:nvPr>
        </p:nvSpPr>
        <p:spPr>
          <a:xfrm>
            <a:off x="608639" y="457200"/>
            <a:ext cx="3932237" cy="16002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3600"/>
              <a:buFont typeface="Calibri"/>
              <a:buNone/>
              <a:defRPr b="1" sz="3600" cap="none">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2"/>
          <p:cNvSpPr txBox="1"/>
          <p:nvPr>
            <p:ph idx="1" type="body"/>
          </p:nvPr>
        </p:nvSpPr>
        <p:spPr>
          <a:xfrm>
            <a:off x="608639" y="2406770"/>
            <a:ext cx="3932237" cy="3660626"/>
          </a:xfrm>
          <a:prstGeom prst="rect">
            <a:avLst/>
          </a:prstGeom>
          <a:noFill/>
          <a:ln>
            <a:noFill/>
          </a:ln>
        </p:spPr>
        <p:txBody>
          <a:bodyPr anchorCtr="0" anchor="t" bIns="45700" lIns="0" spcFirstLastPara="1" rIns="0" wrap="square" tIns="45700">
            <a:normAutofit/>
          </a:bodyPr>
          <a:lstStyle>
            <a:lvl1pPr indent="-228600" lvl="0" marL="457200" algn="just">
              <a:lnSpc>
                <a:spcPct val="100000"/>
              </a:lnSpc>
              <a:spcBef>
                <a:spcPts val="2400"/>
              </a:spcBef>
              <a:spcAft>
                <a:spcPts val="0"/>
              </a:spcAft>
              <a:buClr>
                <a:schemeClr val="dk1"/>
              </a:buClr>
              <a:buSzPts val="1600"/>
              <a:buNone/>
              <a:defRPr sz="1600">
                <a:latin typeface="Calibri"/>
                <a:ea typeface="Calibri"/>
                <a:cs typeface="Calibri"/>
                <a:sym typeface="Calibri"/>
              </a:defRPr>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32" name="Google Shape;32;p32"/>
          <p:cNvCxnSpPr/>
          <p:nvPr/>
        </p:nvCxnSpPr>
        <p:spPr>
          <a:xfrm>
            <a:off x="608639" y="2160274"/>
            <a:ext cx="3932237" cy="0"/>
          </a:xfrm>
          <a:prstGeom prst="straightConnector1">
            <a:avLst/>
          </a:prstGeom>
          <a:noFill/>
          <a:ln cap="flat" cmpd="sng" w="38100">
            <a:solidFill>
              <a:schemeClr val="accent4"/>
            </a:solidFill>
            <a:prstDash val="solid"/>
            <a:miter lim="800000"/>
            <a:headEnd len="sm" w="sm" type="none"/>
            <a:tailEnd len="sm" w="sm" type="none"/>
          </a:ln>
        </p:spPr>
      </p:cxnSp>
      <p:sp>
        <p:nvSpPr>
          <p:cNvPr id="33" name="Google Shape;33;p32"/>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800" u="none" cap="none" strike="noStrike">
                <a:solidFill>
                  <a:schemeClr val="dk1"/>
                </a:solidFill>
                <a:latin typeface="Calibri"/>
                <a:ea typeface="Calibri"/>
                <a:cs typeface="Calibri"/>
                <a:sym typeface="Calibri"/>
              </a:defRPr>
            </a:lvl1pPr>
            <a:lvl2pPr indent="0" lvl="1" marL="0" algn="r">
              <a:spcBef>
                <a:spcPts val="0"/>
              </a:spcBef>
              <a:buNone/>
              <a:defRPr b="0" i="0" sz="1800" u="none" cap="none" strike="noStrike">
                <a:solidFill>
                  <a:schemeClr val="dk1"/>
                </a:solidFill>
                <a:latin typeface="Calibri"/>
                <a:ea typeface="Calibri"/>
                <a:cs typeface="Calibri"/>
                <a:sym typeface="Calibri"/>
              </a:defRPr>
            </a:lvl2pPr>
            <a:lvl3pPr indent="0" lvl="2" marL="0" algn="r">
              <a:spcBef>
                <a:spcPts val="0"/>
              </a:spcBef>
              <a:buNone/>
              <a:defRPr b="0" i="0" sz="1800" u="none" cap="none" strike="noStrike">
                <a:solidFill>
                  <a:schemeClr val="dk1"/>
                </a:solidFill>
                <a:latin typeface="Calibri"/>
                <a:ea typeface="Calibri"/>
                <a:cs typeface="Calibri"/>
                <a:sym typeface="Calibri"/>
              </a:defRPr>
            </a:lvl3pPr>
            <a:lvl4pPr indent="0" lvl="3" marL="0" algn="r">
              <a:spcBef>
                <a:spcPts val="0"/>
              </a:spcBef>
              <a:buNone/>
              <a:defRPr b="0" i="0" sz="1800" u="none" cap="none" strike="noStrike">
                <a:solidFill>
                  <a:schemeClr val="dk1"/>
                </a:solidFill>
                <a:latin typeface="Calibri"/>
                <a:ea typeface="Calibri"/>
                <a:cs typeface="Calibri"/>
                <a:sym typeface="Calibri"/>
              </a:defRPr>
            </a:lvl4pPr>
            <a:lvl5pPr indent="0" lvl="4" marL="0" algn="r">
              <a:spcBef>
                <a:spcPts val="0"/>
              </a:spcBef>
              <a:buNone/>
              <a:defRPr b="0" i="0" sz="1800" u="none" cap="none" strike="noStrike">
                <a:solidFill>
                  <a:schemeClr val="dk1"/>
                </a:solidFill>
                <a:latin typeface="Calibri"/>
                <a:ea typeface="Calibri"/>
                <a:cs typeface="Calibri"/>
                <a:sym typeface="Calibri"/>
              </a:defRPr>
            </a:lvl5pPr>
            <a:lvl6pPr indent="0" lvl="5" marL="0" algn="r">
              <a:spcBef>
                <a:spcPts val="0"/>
              </a:spcBef>
              <a:buNone/>
              <a:defRPr b="0" i="0" sz="1800" u="none" cap="none" strike="noStrike">
                <a:solidFill>
                  <a:schemeClr val="dk1"/>
                </a:solidFill>
                <a:latin typeface="Calibri"/>
                <a:ea typeface="Calibri"/>
                <a:cs typeface="Calibri"/>
                <a:sym typeface="Calibri"/>
              </a:defRPr>
            </a:lvl6pPr>
            <a:lvl7pPr indent="0" lvl="6" marL="0" algn="r">
              <a:spcBef>
                <a:spcPts val="0"/>
              </a:spcBef>
              <a:buNone/>
              <a:defRPr b="0" i="0" sz="1800" u="none" cap="none" strike="noStrike">
                <a:solidFill>
                  <a:schemeClr val="dk1"/>
                </a:solidFill>
                <a:latin typeface="Calibri"/>
                <a:ea typeface="Calibri"/>
                <a:cs typeface="Calibri"/>
                <a:sym typeface="Calibri"/>
              </a:defRPr>
            </a:lvl7pPr>
            <a:lvl8pPr indent="0" lvl="7" marL="0" algn="r">
              <a:spcBef>
                <a:spcPts val="0"/>
              </a:spcBef>
              <a:buNone/>
              <a:defRPr b="0" i="0" sz="1800" u="none" cap="none" strike="noStrike">
                <a:solidFill>
                  <a:schemeClr val="dk1"/>
                </a:solidFill>
                <a:latin typeface="Calibri"/>
                <a:ea typeface="Calibri"/>
                <a:cs typeface="Calibri"/>
                <a:sym typeface="Calibri"/>
              </a:defRPr>
            </a:lvl8pPr>
            <a:lvl9pPr indent="0" lvl="8" marL="0" algn="r">
              <a:spcBef>
                <a:spcPts val="0"/>
              </a:spcBef>
              <a:buNone/>
              <a:defRPr b="0" i="0" sz="1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32"/>
          <p:cNvSpPr/>
          <p:nvPr>
            <p:ph idx="2" type="pic"/>
          </p:nvPr>
        </p:nvSpPr>
        <p:spPr>
          <a:xfrm>
            <a:off x="5758155" y="457200"/>
            <a:ext cx="5979492" cy="5913566"/>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p:cSld name="Divider Slide 2">
    <p:spTree>
      <p:nvGrpSpPr>
        <p:cNvPr id="35" name="Shape 35"/>
        <p:cNvGrpSpPr/>
        <p:nvPr/>
      </p:nvGrpSpPr>
      <p:grpSpPr>
        <a:xfrm>
          <a:off x="0" y="0"/>
          <a:ext cx="0" cy="0"/>
          <a:chOff x="0" y="0"/>
          <a:chExt cx="0" cy="0"/>
        </a:xfrm>
      </p:grpSpPr>
      <p:sp>
        <p:nvSpPr>
          <p:cNvPr id="36" name="Google Shape;36;p33"/>
          <p:cNvSpPr txBox="1"/>
          <p:nvPr>
            <p:ph idx="1" type="body"/>
          </p:nvPr>
        </p:nvSpPr>
        <p:spPr>
          <a:xfrm>
            <a:off x="6717322" y="3762986"/>
            <a:ext cx="4938058"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400"/>
              <a:buNone/>
              <a:defRPr sz="2400">
                <a:solidFill>
                  <a:schemeClr val="dk1"/>
                </a:solidFill>
              </a:defRPr>
            </a:lvl1pPr>
            <a:lvl2pPr indent="-228600" lvl="1" marL="914400" algn="l">
              <a:lnSpc>
                <a:spcPct val="120000"/>
              </a:lnSpc>
              <a:spcBef>
                <a:spcPts val="500"/>
              </a:spcBef>
              <a:spcAft>
                <a:spcPts val="0"/>
              </a:spcAft>
              <a:buClr>
                <a:srgbClr val="888888"/>
              </a:buClr>
              <a:buSzPts val="2000"/>
              <a:buNone/>
              <a:defRPr sz="2000">
                <a:solidFill>
                  <a:srgbClr val="888888"/>
                </a:solidFill>
              </a:defRPr>
            </a:lvl2pPr>
            <a:lvl3pPr indent="-228600" lvl="2" marL="1371600" algn="l">
              <a:lnSpc>
                <a:spcPct val="120000"/>
              </a:lnSpc>
              <a:spcBef>
                <a:spcPts val="500"/>
              </a:spcBef>
              <a:spcAft>
                <a:spcPts val="0"/>
              </a:spcAft>
              <a:buClr>
                <a:srgbClr val="888888"/>
              </a:buClr>
              <a:buSzPts val="1800"/>
              <a:buNone/>
              <a:defRPr sz="1800">
                <a:solidFill>
                  <a:srgbClr val="888888"/>
                </a:solidFill>
              </a:defRPr>
            </a:lvl3pPr>
            <a:lvl4pPr indent="-228600" lvl="3" marL="1828800" algn="l">
              <a:lnSpc>
                <a:spcPct val="120000"/>
              </a:lnSpc>
              <a:spcBef>
                <a:spcPts val="500"/>
              </a:spcBef>
              <a:spcAft>
                <a:spcPts val="0"/>
              </a:spcAft>
              <a:buClr>
                <a:srgbClr val="888888"/>
              </a:buClr>
              <a:buSzPts val="1600"/>
              <a:buNone/>
              <a:defRPr sz="1600">
                <a:solidFill>
                  <a:srgbClr val="888888"/>
                </a:solidFill>
              </a:defRPr>
            </a:lvl4pPr>
            <a:lvl5pPr indent="-228600" lvl="4" marL="2286000" algn="l">
              <a:lnSpc>
                <a:spcPct val="12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37" name="Google Shape;37;p33"/>
          <p:cNvCxnSpPr/>
          <p:nvPr/>
        </p:nvCxnSpPr>
        <p:spPr>
          <a:xfrm>
            <a:off x="6659471" y="3735998"/>
            <a:ext cx="4709319" cy="0"/>
          </a:xfrm>
          <a:prstGeom prst="straightConnector1">
            <a:avLst/>
          </a:prstGeom>
          <a:noFill/>
          <a:ln cap="flat" cmpd="sng" w="38100">
            <a:solidFill>
              <a:schemeClr val="accent4"/>
            </a:solidFill>
            <a:prstDash val="solid"/>
            <a:miter lim="800000"/>
            <a:headEnd len="sm" w="sm" type="none"/>
            <a:tailEnd len="sm" w="sm" type="none"/>
          </a:ln>
        </p:spPr>
      </p:cxnSp>
      <p:sp>
        <p:nvSpPr>
          <p:cNvPr id="38" name="Google Shape;38;p33"/>
          <p:cNvSpPr/>
          <p:nvPr>
            <p:ph idx="2" type="pic"/>
          </p:nvPr>
        </p:nvSpPr>
        <p:spPr>
          <a:xfrm>
            <a:off x="0" y="0"/>
            <a:ext cx="6470160" cy="6067396"/>
          </a:xfrm>
          <a:prstGeom prst="rect">
            <a:avLst/>
          </a:prstGeom>
          <a:solidFill>
            <a:schemeClr val="accent4"/>
          </a:solidFill>
          <a:ln>
            <a:noFill/>
          </a:ln>
        </p:spPr>
      </p:sp>
      <p:sp>
        <p:nvSpPr>
          <p:cNvPr id="39" name="Google Shape;39;p33"/>
          <p:cNvSpPr txBox="1"/>
          <p:nvPr>
            <p:ph type="title"/>
          </p:nvPr>
        </p:nvSpPr>
        <p:spPr>
          <a:xfrm>
            <a:off x="6717322" y="1863970"/>
            <a:ext cx="4938058" cy="187202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3"/>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1" name="Shape 41"/>
        <p:cNvGrpSpPr/>
        <p:nvPr/>
      </p:nvGrpSpPr>
      <p:grpSpPr>
        <a:xfrm>
          <a:off x="0" y="0"/>
          <a:ext cx="0" cy="0"/>
          <a:chOff x="0" y="0"/>
          <a:chExt cx="0" cy="0"/>
        </a:xfrm>
      </p:grpSpPr>
      <p:sp>
        <p:nvSpPr>
          <p:cNvPr id="42" name="Google Shape;42;p34"/>
          <p:cNvSpPr/>
          <p:nvPr/>
        </p:nvSpPr>
        <p:spPr>
          <a:xfrm flipH="1" rot="10800000">
            <a:off x="0" y="0"/>
            <a:ext cx="12192000" cy="1337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 name="Google Shape;43;p34"/>
          <p:cNvSpPr/>
          <p:nvPr/>
        </p:nvSpPr>
        <p:spPr>
          <a:xfrm flipH="1" rot="10800000">
            <a:off x="0" y="1494265"/>
            <a:ext cx="12192000" cy="53637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 name="Google Shape;44;p34"/>
          <p:cNvSpPr txBox="1"/>
          <p:nvPr>
            <p:ph type="title"/>
          </p:nvPr>
        </p:nvSpPr>
        <p:spPr>
          <a:xfrm>
            <a:off x="838200" y="428534"/>
            <a:ext cx="10515600" cy="6371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4"/>
          <p:cNvSpPr txBox="1"/>
          <p:nvPr>
            <p:ph idx="1" type="body"/>
          </p:nvPr>
        </p:nvSpPr>
        <p:spPr>
          <a:xfrm>
            <a:off x="839789" y="1834486"/>
            <a:ext cx="4998304" cy="46416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400"/>
              <a:buNone/>
              <a:defRPr b="1" sz="2400">
                <a:latin typeface="Calibri"/>
                <a:ea typeface="Calibri"/>
                <a:cs typeface="Calibri"/>
                <a:sym typeface="Calibri"/>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34"/>
          <p:cNvSpPr txBox="1"/>
          <p:nvPr>
            <p:ph idx="2" type="body"/>
          </p:nvPr>
        </p:nvSpPr>
        <p:spPr>
          <a:xfrm>
            <a:off x="839789" y="2485545"/>
            <a:ext cx="4998304" cy="3857441"/>
          </a:xfrm>
          <a:prstGeom prst="rect">
            <a:avLst/>
          </a:prstGeom>
          <a:noFill/>
          <a:ln>
            <a:noFill/>
          </a:ln>
        </p:spPr>
        <p:txBody>
          <a:bodyPr anchorCtr="0" anchor="t" bIns="45700" lIns="91425" spcFirstLastPara="1" rIns="91425" wrap="square" tIns="45700">
            <a:normAutofit/>
          </a:bodyPr>
          <a:lstStyle>
            <a:lvl1pPr indent="-330200" lvl="0" marL="457200" algn="l">
              <a:lnSpc>
                <a:spcPct val="120000"/>
              </a:lnSpc>
              <a:spcBef>
                <a:spcPts val="1000"/>
              </a:spcBef>
              <a:spcAft>
                <a:spcPts val="0"/>
              </a:spcAft>
              <a:buClr>
                <a:schemeClr val="dk1"/>
              </a:buClr>
              <a:buSzPts val="1600"/>
              <a:buChar char="•"/>
              <a:defRPr sz="1600">
                <a:latin typeface="Calibri"/>
                <a:ea typeface="Calibri"/>
                <a:cs typeface="Calibri"/>
                <a:sym typeface="Calibri"/>
              </a:defRPr>
            </a:lvl1pPr>
            <a:lvl2pPr indent="-317500" lvl="1" marL="914400" algn="l">
              <a:lnSpc>
                <a:spcPct val="120000"/>
              </a:lnSpc>
              <a:spcBef>
                <a:spcPts val="500"/>
              </a:spcBef>
              <a:spcAft>
                <a:spcPts val="0"/>
              </a:spcAft>
              <a:buClr>
                <a:schemeClr val="dk1"/>
              </a:buClr>
              <a:buSzPts val="1400"/>
              <a:buChar char="•"/>
              <a:defRPr sz="1400">
                <a:latin typeface="Calibri"/>
                <a:ea typeface="Calibri"/>
                <a:cs typeface="Calibri"/>
                <a:sym typeface="Calibri"/>
              </a:defRPr>
            </a:lvl2pPr>
            <a:lvl3pPr indent="-304800" lvl="2" marL="1371600" algn="l">
              <a:lnSpc>
                <a:spcPct val="120000"/>
              </a:lnSpc>
              <a:spcBef>
                <a:spcPts val="500"/>
              </a:spcBef>
              <a:spcAft>
                <a:spcPts val="0"/>
              </a:spcAft>
              <a:buClr>
                <a:schemeClr val="dk1"/>
              </a:buClr>
              <a:buSzPts val="1200"/>
              <a:buChar char="•"/>
              <a:defRPr sz="1200">
                <a:latin typeface="Calibri"/>
                <a:ea typeface="Calibri"/>
                <a:cs typeface="Calibri"/>
                <a:sym typeface="Calibri"/>
              </a:defRPr>
            </a:lvl3pPr>
            <a:lvl4pPr indent="-298450" lvl="3" marL="1828800" algn="l">
              <a:lnSpc>
                <a:spcPct val="120000"/>
              </a:lnSpc>
              <a:spcBef>
                <a:spcPts val="500"/>
              </a:spcBef>
              <a:spcAft>
                <a:spcPts val="0"/>
              </a:spcAft>
              <a:buClr>
                <a:schemeClr val="dk1"/>
              </a:buClr>
              <a:buSzPts val="1100"/>
              <a:buChar char="•"/>
              <a:defRPr sz="1100">
                <a:latin typeface="Calibri"/>
                <a:ea typeface="Calibri"/>
                <a:cs typeface="Calibri"/>
                <a:sym typeface="Calibri"/>
              </a:defRPr>
            </a:lvl4pPr>
            <a:lvl5pPr indent="-298450" lvl="4" marL="2286000" algn="l">
              <a:lnSpc>
                <a:spcPct val="120000"/>
              </a:lnSpc>
              <a:spcBef>
                <a:spcPts val="500"/>
              </a:spcBef>
              <a:spcAft>
                <a:spcPts val="0"/>
              </a:spcAft>
              <a:buClr>
                <a:schemeClr val="dk1"/>
              </a:buClr>
              <a:buSzPts val="1100"/>
              <a:buChar char="•"/>
              <a:defRPr sz="11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4"/>
          <p:cNvSpPr txBox="1"/>
          <p:nvPr>
            <p:ph idx="3" type="body"/>
          </p:nvPr>
        </p:nvSpPr>
        <p:spPr>
          <a:xfrm>
            <a:off x="6368980" y="1834486"/>
            <a:ext cx="5022920" cy="46416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400"/>
              <a:buNone/>
              <a:defRPr b="1" sz="2400">
                <a:latin typeface="Calibri"/>
                <a:ea typeface="Calibri"/>
                <a:cs typeface="Calibri"/>
                <a:sym typeface="Calibri"/>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34"/>
          <p:cNvSpPr txBox="1"/>
          <p:nvPr>
            <p:ph idx="4" type="body"/>
          </p:nvPr>
        </p:nvSpPr>
        <p:spPr>
          <a:xfrm>
            <a:off x="6368980" y="2485545"/>
            <a:ext cx="5022920" cy="3857441"/>
          </a:xfrm>
          <a:prstGeom prst="rect">
            <a:avLst/>
          </a:prstGeom>
          <a:noFill/>
          <a:ln>
            <a:noFill/>
          </a:ln>
        </p:spPr>
        <p:txBody>
          <a:bodyPr anchorCtr="0" anchor="t" bIns="45700" lIns="91425" spcFirstLastPara="1" rIns="91425" wrap="square" tIns="45700">
            <a:normAutofit/>
          </a:bodyPr>
          <a:lstStyle>
            <a:lvl1pPr indent="-330200" lvl="0" marL="457200" algn="l">
              <a:lnSpc>
                <a:spcPct val="120000"/>
              </a:lnSpc>
              <a:spcBef>
                <a:spcPts val="1000"/>
              </a:spcBef>
              <a:spcAft>
                <a:spcPts val="0"/>
              </a:spcAft>
              <a:buClr>
                <a:schemeClr val="dk1"/>
              </a:buClr>
              <a:buSzPts val="1600"/>
              <a:buChar char="•"/>
              <a:defRPr sz="1600">
                <a:latin typeface="Calibri"/>
                <a:ea typeface="Calibri"/>
                <a:cs typeface="Calibri"/>
                <a:sym typeface="Calibri"/>
              </a:defRPr>
            </a:lvl1pPr>
            <a:lvl2pPr indent="-317500" lvl="1" marL="914400" algn="l">
              <a:lnSpc>
                <a:spcPct val="120000"/>
              </a:lnSpc>
              <a:spcBef>
                <a:spcPts val="500"/>
              </a:spcBef>
              <a:spcAft>
                <a:spcPts val="0"/>
              </a:spcAft>
              <a:buClr>
                <a:schemeClr val="dk1"/>
              </a:buClr>
              <a:buSzPts val="1400"/>
              <a:buChar char="•"/>
              <a:defRPr sz="1400">
                <a:latin typeface="Calibri"/>
                <a:ea typeface="Calibri"/>
                <a:cs typeface="Calibri"/>
                <a:sym typeface="Calibri"/>
              </a:defRPr>
            </a:lvl2pPr>
            <a:lvl3pPr indent="-304800" lvl="2" marL="1371600" algn="l">
              <a:lnSpc>
                <a:spcPct val="120000"/>
              </a:lnSpc>
              <a:spcBef>
                <a:spcPts val="500"/>
              </a:spcBef>
              <a:spcAft>
                <a:spcPts val="0"/>
              </a:spcAft>
              <a:buClr>
                <a:schemeClr val="dk1"/>
              </a:buClr>
              <a:buSzPts val="1200"/>
              <a:buChar char="•"/>
              <a:defRPr sz="1200">
                <a:latin typeface="Calibri"/>
                <a:ea typeface="Calibri"/>
                <a:cs typeface="Calibri"/>
                <a:sym typeface="Calibri"/>
              </a:defRPr>
            </a:lvl3pPr>
            <a:lvl4pPr indent="-298450" lvl="3" marL="1828800" algn="l">
              <a:lnSpc>
                <a:spcPct val="120000"/>
              </a:lnSpc>
              <a:spcBef>
                <a:spcPts val="500"/>
              </a:spcBef>
              <a:spcAft>
                <a:spcPts val="0"/>
              </a:spcAft>
              <a:buClr>
                <a:schemeClr val="dk1"/>
              </a:buClr>
              <a:buSzPts val="1100"/>
              <a:buChar char="•"/>
              <a:defRPr sz="1100">
                <a:latin typeface="Calibri"/>
                <a:ea typeface="Calibri"/>
                <a:cs typeface="Calibri"/>
                <a:sym typeface="Calibri"/>
              </a:defRPr>
            </a:lvl4pPr>
            <a:lvl5pPr indent="-298450" lvl="4" marL="2286000" algn="l">
              <a:lnSpc>
                <a:spcPct val="120000"/>
              </a:lnSpc>
              <a:spcBef>
                <a:spcPts val="500"/>
              </a:spcBef>
              <a:spcAft>
                <a:spcPts val="0"/>
              </a:spcAft>
              <a:buClr>
                <a:schemeClr val="dk1"/>
              </a:buClr>
              <a:buSzPts val="1100"/>
              <a:buChar char="•"/>
              <a:defRPr sz="11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9" name="Google Shape;49;p34"/>
          <p:cNvCxnSpPr/>
          <p:nvPr/>
        </p:nvCxnSpPr>
        <p:spPr>
          <a:xfrm flipH="1" rot="10800000">
            <a:off x="838200" y="2306121"/>
            <a:ext cx="4999843" cy="22428"/>
          </a:xfrm>
          <a:prstGeom prst="straightConnector1">
            <a:avLst/>
          </a:prstGeom>
          <a:noFill/>
          <a:ln cap="flat" cmpd="sng" w="38100">
            <a:solidFill>
              <a:schemeClr val="accent4"/>
            </a:solidFill>
            <a:prstDash val="solid"/>
            <a:miter lim="800000"/>
            <a:headEnd len="sm" w="sm" type="none"/>
            <a:tailEnd len="sm" w="sm" type="none"/>
          </a:ln>
        </p:spPr>
      </p:cxnSp>
      <p:cxnSp>
        <p:nvCxnSpPr>
          <p:cNvPr id="50" name="Google Shape;50;p34"/>
          <p:cNvCxnSpPr/>
          <p:nvPr/>
        </p:nvCxnSpPr>
        <p:spPr>
          <a:xfrm flipH="1" rot="10800000">
            <a:off x="6330830" y="2291170"/>
            <a:ext cx="5021381" cy="22428"/>
          </a:xfrm>
          <a:prstGeom prst="straightConnector1">
            <a:avLst/>
          </a:prstGeom>
          <a:noFill/>
          <a:ln cap="flat" cmpd="sng" w="38100">
            <a:solidFill>
              <a:schemeClr val="accent4"/>
            </a:solidFill>
            <a:prstDash val="solid"/>
            <a:miter lim="800000"/>
            <a:headEnd len="sm" w="sm" type="none"/>
            <a:tailEnd len="sm" w="sm" type="none"/>
          </a:ln>
        </p:spPr>
      </p:cxnSp>
      <p:sp>
        <p:nvSpPr>
          <p:cNvPr id="51" name="Google Shape;51;p34"/>
          <p:cNvSpPr/>
          <p:nvPr/>
        </p:nvSpPr>
        <p:spPr>
          <a:xfrm>
            <a:off x="9356458" y="6366765"/>
            <a:ext cx="1997342" cy="346249"/>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2000" u="none" cap="none" strike="noStrike">
                <a:solidFill>
                  <a:schemeClr val="accent1"/>
                </a:solidFill>
                <a:latin typeface="Calibri"/>
                <a:ea typeface="Calibri"/>
                <a:cs typeface="Calibri"/>
                <a:sym typeface="Calibri"/>
              </a:rPr>
              <a:t>ALPINE</a:t>
            </a:r>
            <a:r>
              <a:rPr b="1" i="0" lang="en-US" sz="2000" u="none" cap="none" strike="noStrike">
                <a:solidFill>
                  <a:schemeClr val="dk1"/>
                </a:solidFill>
                <a:latin typeface="Calibri"/>
                <a:ea typeface="Calibri"/>
                <a:cs typeface="Calibri"/>
                <a:sym typeface="Calibri"/>
              </a:rPr>
              <a:t> SKI HOUSE</a:t>
            </a:r>
            <a:endParaRPr b="1" i="0" sz="2000" u="none" cap="none" strike="noStrike">
              <a:solidFill>
                <a:schemeClr val="dk1"/>
              </a:solidFill>
              <a:latin typeface="Gill Sans"/>
              <a:ea typeface="Gill Sans"/>
              <a:cs typeface="Gill Sans"/>
              <a:sym typeface="Gill Sans"/>
            </a:endParaRPr>
          </a:p>
        </p:txBody>
      </p:sp>
      <p:sp>
        <p:nvSpPr>
          <p:cNvPr id="52" name="Google Shape;52;p34"/>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54" name="Shape 54"/>
        <p:cNvGrpSpPr/>
        <p:nvPr/>
      </p:nvGrpSpPr>
      <p:grpSpPr>
        <a:xfrm>
          <a:off x="0" y="0"/>
          <a:ext cx="0" cy="0"/>
          <a:chOff x="0" y="0"/>
          <a:chExt cx="0" cy="0"/>
        </a:xfrm>
      </p:grpSpPr>
      <p:sp>
        <p:nvSpPr>
          <p:cNvPr id="55" name="Google Shape;55;p35"/>
          <p:cNvSpPr/>
          <p:nvPr/>
        </p:nvSpPr>
        <p:spPr>
          <a:xfrm>
            <a:off x="0" y="0"/>
            <a:ext cx="51495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 name="Google Shape;56;p35"/>
          <p:cNvSpPr txBox="1"/>
          <p:nvPr>
            <p:ph type="title"/>
          </p:nvPr>
        </p:nvSpPr>
        <p:spPr>
          <a:xfrm>
            <a:off x="608639" y="457200"/>
            <a:ext cx="3932237" cy="16002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3600"/>
              <a:buFont typeface="Calibri"/>
              <a:buNone/>
              <a:defRPr b="1" sz="3600" cap="none">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7" name="Google Shape;57;p35"/>
          <p:cNvCxnSpPr/>
          <p:nvPr/>
        </p:nvCxnSpPr>
        <p:spPr>
          <a:xfrm>
            <a:off x="608639" y="2160274"/>
            <a:ext cx="3932237" cy="0"/>
          </a:xfrm>
          <a:prstGeom prst="straightConnector1">
            <a:avLst/>
          </a:prstGeom>
          <a:noFill/>
          <a:ln cap="flat" cmpd="sng" w="38100">
            <a:solidFill>
              <a:schemeClr val="accent4"/>
            </a:solidFill>
            <a:prstDash val="solid"/>
            <a:miter lim="800000"/>
            <a:headEnd len="sm" w="sm" type="none"/>
            <a:tailEnd len="sm" w="sm" type="none"/>
          </a:ln>
        </p:spPr>
      </p:cxnSp>
      <p:sp>
        <p:nvSpPr>
          <p:cNvPr id="58" name="Google Shape;58;p35"/>
          <p:cNvSpPr txBox="1"/>
          <p:nvPr>
            <p:ph idx="1" type="body"/>
          </p:nvPr>
        </p:nvSpPr>
        <p:spPr>
          <a:xfrm>
            <a:off x="608639" y="2406770"/>
            <a:ext cx="3932237" cy="3660626"/>
          </a:xfrm>
          <a:prstGeom prst="rect">
            <a:avLst/>
          </a:prstGeom>
          <a:noFill/>
          <a:ln>
            <a:noFill/>
          </a:ln>
        </p:spPr>
        <p:txBody>
          <a:bodyPr anchorCtr="0" anchor="t" bIns="45700" lIns="0" spcFirstLastPara="1" rIns="0" wrap="square" tIns="45700">
            <a:normAutofit/>
          </a:bodyPr>
          <a:lstStyle>
            <a:lvl1pPr indent="-228600" lvl="0" marL="457200" algn="just">
              <a:lnSpc>
                <a:spcPct val="100000"/>
              </a:lnSpc>
              <a:spcBef>
                <a:spcPts val="2400"/>
              </a:spcBef>
              <a:spcAft>
                <a:spcPts val="0"/>
              </a:spcAft>
              <a:buClr>
                <a:schemeClr val="dk1"/>
              </a:buClr>
              <a:buSzPts val="1600"/>
              <a:buNone/>
              <a:defRPr sz="1600">
                <a:latin typeface="Calibri"/>
                <a:ea typeface="Calibri"/>
                <a:cs typeface="Calibri"/>
                <a:sym typeface="Calibri"/>
              </a:defRPr>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35"/>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800" u="none" cap="none" strike="noStrike">
                <a:solidFill>
                  <a:schemeClr val="dk1"/>
                </a:solidFill>
                <a:latin typeface="Calibri"/>
                <a:ea typeface="Calibri"/>
                <a:cs typeface="Calibri"/>
                <a:sym typeface="Calibri"/>
              </a:defRPr>
            </a:lvl1pPr>
            <a:lvl2pPr indent="0" lvl="1" marL="0" algn="r">
              <a:spcBef>
                <a:spcPts val="0"/>
              </a:spcBef>
              <a:buNone/>
              <a:defRPr b="0" i="0" sz="1800" u="none" cap="none" strike="noStrike">
                <a:solidFill>
                  <a:schemeClr val="dk1"/>
                </a:solidFill>
                <a:latin typeface="Calibri"/>
                <a:ea typeface="Calibri"/>
                <a:cs typeface="Calibri"/>
                <a:sym typeface="Calibri"/>
              </a:defRPr>
            </a:lvl2pPr>
            <a:lvl3pPr indent="0" lvl="2" marL="0" algn="r">
              <a:spcBef>
                <a:spcPts val="0"/>
              </a:spcBef>
              <a:buNone/>
              <a:defRPr b="0" i="0" sz="1800" u="none" cap="none" strike="noStrike">
                <a:solidFill>
                  <a:schemeClr val="dk1"/>
                </a:solidFill>
                <a:latin typeface="Calibri"/>
                <a:ea typeface="Calibri"/>
                <a:cs typeface="Calibri"/>
                <a:sym typeface="Calibri"/>
              </a:defRPr>
            </a:lvl3pPr>
            <a:lvl4pPr indent="0" lvl="3" marL="0" algn="r">
              <a:spcBef>
                <a:spcPts val="0"/>
              </a:spcBef>
              <a:buNone/>
              <a:defRPr b="0" i="0" sz="1800" u="none" cap="none" strike="noStrike">
                <a:solidFill>
                  <a:schemeClr val="dk1"/>
                </a:solidFill>
                <a:latin typeface="Calibri"/>
                <a:ea typeface="Calibri"/>
                <a:cs typeface="Calibri"/>
                <a:sym typeface="Calibri"/>
              </a:defRPr>
            </a:lvl4pPr>
            <a:lvl5pPr indent="0" lvl="4" marL="0" algn="r">
              <a:spcBef>
                <a:spcPts val="0"/>
              </a:spcBef>
              <a:buNone/>
              <a:defRPr b="0" i="0" sz="1800" u="none" cap="none" strike="noStrike">
                <a:solidFill>
                  <a:schemeClr val="dk1"/>
                </a:solidFill>
                <a:latin typeface="Calibri"/>
                <a:ea typeface="Calibri"/>
                <a:cs typeface="Calibri"/>
                <a:sym typeface="Calibri"/>
              </a:defRPr>
            </a:lvl5pPr>
            <a:lvl6pPr indent="0" lvl="5" marL="0" algn="r">
              <a:spcBef>
                <a:spcPts val="0"/>
              </a:spcBef>
              <a:buNone/>
              <a:defRPr b="0" i="0" sz="1800" u="none" cap="none" strike="noStrike">
                <a:solidFill>
                  <a:schemeClr val="dk1"/>
                </a:solidFill>
                <a:latin typeface="Calibri"/>
                <a:ea typeface="Calibri"/>
                <a:cs typeface="Calibri"/>
                <a:sym typeface="Calibri"/>
              </a:defRPr>
            </a:lvl6pPr>
            <a:lvl7pPr indent="0" lvl="6" marL="0" algn="r">
              <a:spcBef>
                <a:spcPts val="0"/>
              </a:spcBef>
              <a:buNone/>
              <a:defRPr b="0" i="0" sz="1800" u="none" cap="none" strike="noStrike">
                <a:solidFill>
                  <a:schemeClr val="dk1"/>
                </a:solidFill>
                <a:latin typeface="Calibri"/>
                <a:ea typeface="Calibri"/>
                <a:cs typeface="Calibri"/>
                <a:sym typeface="Calibri"/>
              </a:defRPr>
            </a:lvl7pPr>
            <a:lvl8pPr indent="0" lvl="7" marL="0" algn="r">
              <a:spcBef>
                <a:spcPts val="0"/>
              </a:spcBef>
              <a:buNone/>
              <a:defRPr b="0" i="0" sz="1800" u="none" cap="none" strike="noStrike">
                <a:solidFill>
                  <a:schemeClr val="dk1"/>
                </a:solidFill>
                <a:latin typeface="Calibri"/>
                <a:ea typeface="Calibri"/>
                <a:cs typeface="Calibri"/>
                <a:sym typeface="Calibri"/>
              </a:defRPr>
            </a:lvl8pPr>
            <a:lvl9pPr indent="0" lvl="8" marL="0" algn="r">
              <a:spcBef>
                <a:spcPts val="0"/>
              </a:spcBef>
              <a:buNone/>
              <a:defRPr b="0" i="0" sz="1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35"/>
          <p:cNvSpPr txBox="1"/>
          <p:nvPr>
            <p:ph idx="2" type="body"/>
          </p:nvPr>
        </p:nvSpPr>
        <p:spPr>
          <a:xfrm>
            <a:off x="5758154" y="457200"/>
            <a:ext cx="5789425" cy="56101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sz="1800"/>
            </a:lvl1pPr>
            <a:lvl2pPr indent="-330200" lvl="1" marL="914400" algn="l">
              <a:lnSpc>
                <a:spcPct val="120000"/>
              </a:lnSpc>
              <a:spcBef>
                <a:spcPts val="500"/>
              </a:spcBef>
              <a:spcAft>
                <a:spcPts val="0"/>
              </a:spcAft>
              <a:buClr>
                <a:schemeClr val="dk1"/>
              </a:buClr>
              <a:buSzPts val="1600"/>
              <a:buChar char="•"/>
              <a:defRPr sz="1600"/>
            </a:lvl2pPr>
            <a:lvl3pPr indent="-317500" lvl="2" marL="1371600" algn="l">
              <a:lnSpc>
                <a:spcPct val="120000"/>
              </a:lnSpc>
              <a:spcBef>
                <a:spcPts val="500"/>
              </a:spcBef>
              <a:spcAft>
                <a:spcPts val="0"/>
              </a:spcAft>
              <a:buClr>
                <a:schemeClr val="dk1"/>
              </a:buClr>
              <a:buSzPts val="1400"/>
              <a:buChar char="•"/>
              <a:defRPr sz="1400"/>
            </a:lvl3pPr>
            <a:lvl4pPr indent="-304800" lvl="3" marL="1828800" algn="l">
              <a:lnSpc>
                <a:spcPct val="120000"/>
              </a:lnSpc>
              <a:spcBef>
                <a:spcPts val="500"/>
              </a:spcBef>
              <a:spcAft>
                <a:spcPts val="0"/>
              </a:spcAft>
              <a:buClr>
                <a:schemeClr val="dk1"/>
              </a:buClr>
              <a:buSzPts val="1200"/>
              <a:buChar char="•"/>
              <a:defRPr sz="1200"/>
            </a:lvl4pPr>
            <a:lvl5pPr indent="-304800" lvl="4" marL="2286000" algn="l">
              <a:lnSpc>
                <a:spcPct val="120000"/>
              </a:lnSpc>
              <a:spcBef>
                <a:spcPts val="500"/>
              </a:spcBef>
              <a:spcAft>
                <a:spcPts val="0"/>
              </a:spcAft>
              <a:buClr>
                <a:schemeClr val="dk1"/>
              </a:buClr>
              <a:buSzPts val="1200"/>
              <a:buChar char="•"/>
              <a:defRPr sz="12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1" name="Shape 61"/>
        <p:cNvGrpSpPr/>
        <p:nvPr/>
      </p:nvGrpSpPr>
      <p:grpSpPr>
        <a:xfrm>
          <a:off x="0" y="0"/>
          <a:ext cx="0" cy="0"/>
          <a:chOff x="0" y="0"/>
          <a:chExt cx="0" cy="0"/>
        </a:xfrm>
      </p:grpSpPr>
      <p:sp>
        <p:nvSpPr>
          <p:cNvPr id="62" name="Google Shape;62;p36"/>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p:txBody>
      </p:sp>
      <p:sp>
        <p:nvSpPr>
          <p:cNvPr id="63" name="Google Shape;63;p36"/>
          <p:cNvSpPr txBox="1"/>
          <p:nvPr>
            <p:ph idx="1" type="body"/>
          </p:nvPr>
        </p:nvSpPr>
        <p:spPr>
          <a:xfrm>
            <a:off x="415600" y="1852800"/>
            <a:ext cx="3744000" cy="4239200"/>
          </a:xfrm>
          <a:prstGeom prst="rect">
            <a:avLst/>
          </a:prstGeom>
          <a:noFill/>
          <a:ln>
            <a:noFill/>
          </a:ln>
        </p:spPr>
        <p:txBody>
          <a:bodyPr anchorCtr="0" anchor="t" bIns="91425" lIns="91425" spcFirstLastPara="1" rIns="91425" wrap="square" tIns="91425">
            <a:normAutofit/>
          </a:bodyPr>
          <a:lstStyle>
            <a:lvl1pPr indent="-304800" lvl="0" marL="457200" algn="l">
              <a:lnSpc>
                <a:spcPct val="120000"/>
              </a:lnSpc>
              <a:spcBef>
                <a:spcPts val="0"/>
              </a:spcBef>
              <a:spcAft>
                <a:spcPts val="0"/>
              </a:spcAft>
              <a:buClr>
                <a:schemeClr val="dk1"/>
              </a:buClr>
              <a:buSzPts val="1200"/>
              <a:buChar char="●"/>
              <a:defRPr sz="1600"/>
            </a:lvl1pPr>
            <a:lvl2pPr indent="-304800" lvl="1" marL="914400" algn="l">
              <a:lnSpc>
                <a:spcPct val="120000"/>
              </a:lnSpc>
              <a:spcBef>
                <a:spcPts val="0"/>
              </a:spcBef>
              <a:spcAft>
                <a:spcPts val="0"/>
              </a:spcAft>
              <a:buClr>
                <a:schemeClr val="dk1"/>
              </a:buClr>
              <a:buSzPts val="1200"/>
              <a:buChar char="○"/>
              <a:defRPr sz="1600"/>
            </a:lvl2pPr>
            <a:lvl3pPr indent="-304800" lvl="2" marL="1371600" algn="l">
              <a:lnSpc>
                <a:spcPct val="120000"/>
              </a:lnSpc>
              <a:spcBef>
                <a:spcPts val="0"/>
              </a:spcBef>
              <a:spcAft>
                <a:spcPts val="0"/>
              </a:spcAft>
              <a:buClr>
                <a:schemeClr val="dk1"/>
              </a:buClr>
              <a:buSzPts val="1200"/>
              <a:buChar char="■"/>
              <a:defRPr sz="1600"/>
            </a:lvl3pPr>
            <a:lvl4pPr indent="-304800" lvl="3" marL="1828800" algn="l">
              <a:lnSpc>
                <a:spcPct val="120000"/>
              </a:lnSpc>
              <a:spcBef>
                <a:spcPts val="0"/>
              </a:spcBef>
              <a:spcAft>
                <a:spcPts val="0"/>
              </a:spcAft>
              <a:buClr>
                <a:schemeClr val="dk1"/>
              </a:buClr>
              <a:buSzPts val="1200"/>
              <a:buChar char="●"/>
              <a:defRPr sz="1600"/>
            </a:lvl4pPr>
            <a:lvl5pPr indent="-304800" lvl="4" marL="2286000" algn="l">
              <a:lnSpc>
                <a:spcPct val="120000"/>
              </a:lnSpc>
              <a:spcBef>
                <a:spcPts val="0"/>
              </a:spcBef>
              <a:spcAft>
                <a:spcPts val="0"/>
              </a:spcAft>
              <a:buClr>
                <a:schemeClr val="dk1"/>
              </a:buClr>
              <a:buSzPts val="1200"/>
              <a:buChar char="○"/>
              <a:defRPr sz="1600"/>
            </a:lvl5pPr>
            <a:lvl6pPr indent="-304800" lvl="5" marL="2743200" algn="l">
              <a:lnSpc>
                <a:spcPct val="90000"/>
              </a:lnSpc>
              <a:spcBef>
                <a:spcPts val="0"/>
              </a:spcBef>
              <a:spcAft>
                <a:spcPts val="0"/>
              </a:spcAft>
              <a:buClr>
                <a:schemeClr val="dk1"/>
              </a:buClr>
              <a:buSzPts val="1200"/>
              <a:buChar char="■"/>
              <a:defRPr sz="1600"/>
            </a:lvl6pPr>
            <a:lvl7pPr indent="-304800" lvl="6" marL="3200400" algn="l">
              <a:lnSpc>
                <a:spcPct val="90000"/>
              </a:lnSpc>
              <a:spcBef>
                <a:spcPts val="0"/>
              </a:spcBef>
              <a:spcAft>
                <a:spcPts val="0"/>
              </a:spcAft>
              <a:buClr>
                <a:schemeClr val="dk1"/>
              </a:buClr>
              <a:buSzPts val="1200"/>
              <a:buChar char="●"/>
              <a:defRPr sz="1600"/>
            </a:lvl7pPr>
            <a:lvl8pPr indent="-304800" lvl="7" marL="3657600" algn="l">
              <a:lnSpc>
                <a:spcPct val="90000"/>
              </a:lnSpc>
              <a:spcBef>
                <a:spcPts val="0"/>
              </a:spcBef>
              <a:spcAft>
                <a:spcPts val="0"/>
              </a:spcAft>
              <a:buClr>
                <a:schemeClr val="dk1"/>
              </a:buClr>
              <a:buSzPts val="1200"/>
              <a:buChar char="○"/>
              <a:defRPr sz="1600"/>
            </a:lvl8pPr>
            <a:lvl9pPr indent="-304800" lvl="8" marL="4114800" algn="l">
              <a:lnSpc>
                <a:spcPct val="90000"/>
              </a:lnSpc>
              <a:spcBef>
                <a:spcPts val="0"/>
              </a:spcBef>
              <a:spcAft>
                <a:spcPts val="0"/>
              </a:spcAft>
              <a:buClr>
                <a:schemeClr val="dk1"/>
              </a:buClr>
              <a:buSzPts val="1200"/>
              <a:buChar char="■"/>
              <a:defRPr sz="1600"/>
            </a:lvl9pPr>
          </a:lstStyle>
          <a:p/>
        </p:txBody>
      </p:sp>
      <p:sp>
        <p:nvSpPr>
          <p:cNvPr id="64" name="Google Shape;64;p3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1"/>
              </a:buClr>
              <a:buSzPts val="1800"/>
              <a:buFont typeface="Calibri"/>
              <a:buNone/>
              <a:defRPr sz="1800">
                <a:solidFill>
                  <a:schemeClr val="dk1"/>
                </a:solidFill>
                <a:latin typeface="Calibri"/>
                <a:ea typeface="Calibri"/>
                <a:cs typeface="Calibri"/>
                <a:sym typeface="Calibri"/>
              </a:defRPr>
            </a:lvl1pPr>
            <a:lvl2pPr indent="0" lvl="1" marL="0" algn="r">
              <a:buClr>
                <a:schemeClr val="dk1"/>
              </a:buClr>
              <a:buSzPts val="1800"/>
              <a:buFont typeface="Calibri"/>
              <a:buNone/>
              <a:defRPr sz="1800">
                <a:solidFill>
                  <a:schemeClr val="dk1"/>
                </a:solidFill>
                <a:latin typeface="Calibri"/>
                <a:ea typeface="Calibri"/>
                <a:cs typeface="Calibri"/>
                <a:sym typeface="Calibri"/>
              </a:defRPr>
            </a:lvl2pPr>
            <a:lvl3pPr indent="0" lvl="2" marL="0" algn="r">
              <a:buClr>
                <a:schemeClr val="dk1"/>
              </a:buClr>
              <a:buSzPts val="1800"/>
              <a:buFont typeface="Calibri"/>
              <a:buNone/>
              <a:defRPr sz="1800">
                <a:solidFill>
                  <a:schemeClr val="dk1"/>
                </a:solidFill>
                <a:latin typeface="Calibri"/>
                <a:ea typeface="Calibri"/>
                <a:cs typeface="Calibri"/>
                <a:sym typeface="Calibri"/>
              </a:defRPr>
            </a:lvl3pPr>
            <a:lvl4pPr indent="0" lvl="3" marL="0" algn="r">
              <a:buClr>
                <a:schemeClr val="dk1"/>
              </a:buClr>
              <a:buSzPts val="1800"/>
              <a:buFont typeface="Calibri"/>
              <a:buNone/>
              <a:defRPr sz="1800">
                <a:solidFill>
                  <a:schemeClr val="dk1"/>
                </a:solidFill>
                <a:latin typeface="Calibri"/>
                <a:ea typeface="Calibri"/>
                <a:cs typeface="Calibri"/>
                <a:sym typeface="Calibri"/>
              </a:defRPr>
            </a:lvl4pPr>
            <a:lvl5pPr indent="0" lvl="4" marL="0" algn="r">
              <a:buClr>
                <a:schemeClr val="dk1"/>
              </a:buClr>
              <a:buSzPts val="1800"/>
              <a:buFont typeface="Calibri"/>
              <a:buNone/>
              <a:defRPr sz="1800">
                <a:solidFill>
                  <a:schemeClr val="dk1"/>
                </a:solidFill>
                <a:latin typeface="Calibri"/>
                <a:ea typeface="Calibri"/>
                <a:cs typeface="Calibri"/>
                <a:sym typeface="Calibri"/>
              </a:defRPr>
            </a:lvl5pPr>
            <a:lvl6pPr indent="0" lvl="5" marL="0" algn="r">
              <a:buClr>
                <a:schemeClr val="dk1"/>
              </a:buClr>
              <a:buSzPts val="1800"/>
              <a:buFont typeface="Calibri"/>
              <a:buNone/>
              <a:defRPr sz="1800">
                <a:solidFill>
                  <a:schemeClr val="dk1"/>
                </a:solidFill>
                <a:latin typeface="Calibri"/>
                <a:ea typeface="Calibri"/>
                <a:cs typeface="Calibri"/>
                <a:sym typeface="Calibri"/>
              </a:defRPr>
            </a:lvl6pPr>
            <a:lvl7pPr indent="0" lvl="6" marL="0" algn="r">
              <a:buClr>
                <a:schemeClr val="dk1"/>
              </a:buClr>
              <a:buSzPts val="1800"/>
              <a:buFont typeface="Calibri"/>
              <a:buNone/>
              <a:defRPr sz="1800">
                <a:solidFill>
                  <a:schemeClr val="dk1"/>
                </a:solidFill>
                <a:latin typeface="Calibri"/>
                <a:ea typeface="Calibri"/>
                <a:cs typeface="Calibri"/>
                <a:sym typeface="Calibri"/>
              </a:defRPr>
            </a:lvl7pPr>
            <a:lvl8pPr indent="0" lvl="7" marL="0" algn="r">
              <a:buClr>
                <a:schemeClr val="dk1"/>
              </a:buClr>
              <a:buSzPts val="1800"/>
              <a:buFont typeface="Calibri"/>
              <a:buNone/>
              <a:defRPr sz="1800">
                <a:solidFill>
                  <a:schemeClr val="dk1"/>
                </a:solidFill>
                <a:latin typeface="Calibri"/>
                <a:ea typeface="Calibri"/>
                <a:cs typeface="Calibri"/>
                <a:sym typeface="Calibri"/>
              </a:defRPr>
            </a:lvl8pPr>
            <a:lvl9pPr indent="0" lvl="8" marL="0" algn="r">
              <a:buClr>
                <a:schemeClr val="dk1"/>
              </a:buClr>
              <a:buSzPts val="1800"/>
              <a:buFont typeface="Calibri"/>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3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37"/>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20000"/>
              </a:lnSpc>
              <a:spcBef>
                <a:spcPts val="0"/>
              </a:spcBef>
              <a:spcAft>
                <a:spcPts val="0"/>
              </a:spcAft>
              <a:buClr>
                <a:schemeClr val="dk1"/>
              </a:buClr>
              <a:buSzPts val="1800"/>
              <a:buChar char="●"/>
              <a:defRPr/>
            </a:lvl1pPr>
            <a:lvl2pPr indent="-317500" lvl="1" marL="914400" algn="l">
              <a:lnSpc>
                <a:spcPct val="120000"/>
              </a:lnSpc>
              <a:spcBef>
                <a:spcPts val="0"/>
              </a:spcBef>
              <a:spcAft>
                <a:spcPts val="0"/>
              </a:spcAft>
              <a:buClr>
                <a:schemeClr val="dk1"/>
              </a:buClr>
              <a:buSzPts val="1400"/>
              <a:buChar char="○"/>
              <a:defRPr/>
            </a:lvl2pPr>
            <a:lvl3pPr indent="-317500" lvl="2" marL="1371600" algn="l">
              <a:lnSpc>
                <a:spcPct val="120000"/>
              </a:lnSpc>
              <a:spcBef>
                <a:spcPts val="0"/>
              </a:spcBef>
              <a:spcAft>
                <a:spcPts val="0"/>
              </a:spcAft>
              <a:buClr>
                <a:schemeClr val="dk1"/>
              </a:buClr>
              <a:buSzPts val="1400"/>
              <a:buChar char="■"/>
              <a:defRPr/>
            </a:lvl3pPr>
            <a:lvl4pPr indent="-317500" lvl="3" marL="1828800" algn="l">
              <a:lnSpc>
                <a:spcPct val="120000"/>
              </a:lnSpc>
              <a:spcBef>
                <a:spcPts val="0"/>
              </a:spcBef>
              <a:spcAft>
                <a:spcPts val="0"/>
              </a:spcAft>
              <a:buClr>
                <a:schemeClr val="dk1"/>
              </a:buClr>
              <a:buSzPts val="1400"/>
              <a:buChar char="●"/>
              <a:defRPr/>
            </a:lvl4pPr>
            <a:lvl5pPr indent="-317500" lvl="4" marL="2286000" algn="l">
              <a:lnSpc>
                <a:spcPct val="12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68" name="Google Shape;68;p3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1"/>
              </a:buClr>
              <a:buSzPts val="1800"/>
              <a:buFont typeface="Calibri"/>
              <a:buNone/>
              <a:defRPr sz="1800">
                <a:solidFill>
                  <a:schemeClr val="dk1"/>
                </a:solidFill>
                <a:latin typeface="Calibri"/>
                <a:ea typeface="Calibri"/>
                <a:cs typeface="Calibri"/>
                <a:sym typeface="Calibri"/>
              </a:defRPr>
            </a:lvl1pPr>
            <a:lvl2pPr indent="0" lvl="1" marL="0" algn="r">
              <a:buClr>
                <a:schemeClr val="dk1"/>
              </a:buClr>
              <a:buSzPts val="1800"/>
              <a:buFont typeface="Calibri"/>
              <a:buNone/>
              <a:defRPr sz="1800">
                <a:solidFill>
                  <a:schemeClr val="dk1"/>
                </a:solidFill>
                <a:latin typeface="Calibri"/>
                <a:ea typeface="Calibri"/>
                <a:cs typeface="Calibri"/>
                <a:sym typeface="Calibri"/>
              </a:defRPr>
            </a:lvl2pPr>
            <a:lvl3pPr indent="0" lvl="2" marL="0" algn="r">
              <a:buClr>
                <a:schemeClr val="dk1"/>
              </a:buClr>
              <a:buSzPts val="1800"/>
              <a:buFont typeface="Calibri"/>
              <a:buNone/>
              <a:defRPr sz="1800">
                <a:solidFill>
                  <a:schemeClr val="dk1"/>
                </a:solidFill>
                <a:latin typeface="Calibri"/>
                <a:ea typeface="Calibri"/>
                <a:cs typeface="Calibri"/>
                <a:sym typeface="Calibri"/>
              </a:defRPr>
            </a:lvl3pPr>
            <a:lvl4pPr indent="0" lvl="3" marL="0" algn="r">
              <a:buClr>
                <a:schemeClr val="dk1"/>
              </a:buClr>
              <a:buSzPts val="1800"/>
              <a:buFont typeface="Calibri"/>
              <a:buNone/>
              <a:defRPr sz="1800">
                <a:solidFill>
                  <a:schemeClr val="dk1"/>
                </a:solidFill>
                <a:latin typeface="Calibri"/>
                <a:ea typeface="Calibri"/>
                <a:cs typeface="Calibri"/>
                <a:sym typeface="Calibri"/>
              </a:defRPr>
            </a:lvl4pPr>
            <a:lvl5pPr indent="0" lvl="4" marL="0" algn="r">
              <a:buClr>
                <a:schemeClr val="dk1"/>
              </a:buClr>
              <a:buSzPts val="1800"/>
              <a:buFont typeface="Calibri"/>
              <a:buNone/>
              <a:defRPr sz="1800">
                <a:solidFill>
                  <a:schemeClr val="dk1"/>
                </a:solidFill>
                <a:latin typeface="Calibri"/>
                <a:ea typeface="Calibri"/>
                <a:cs typeface="Calibri"/>
                <a:sym typeface="Calibri"/>
              </a:defRPr>
            </a:lvl5pPr>
            <a:lvl6pPr indent="0" lvl="5" marL="0" algn="r">
              <a:buClr>
                <a:schemeClr val="dk1"/>
              </a:buClr>
              <a:buSzPts val="1800"/>
              <a:buFont typeface="Calibri"/>
              <a:buNone/>
              <a:defRPr sz="1800">
                <a:solidFill>
                  <a:schemeClr val="dk1"/>
                </a:solidFill>
                <a:latin typeface="Calibri"/>
                <a:ea typeface="Calibri"/>
                <a:cs typeface="Calibri"/>
                <a:sym typeface="Calibri"/>
              </a:defRPr>
            </a:lvl6pPr>
            <a:lvl7pPr indent="0" lvl="6" marL="0" algn="r">
              <a:buClr>
                <a:schemeClr val="dk1"/>
              </a:buClr>
              <a:buSzPts val="1800"/>
              <a:buFont typeface="Calibri"/>
              <a:buNone/>
              <a:defRPr sz="1800">
                <a:solidFill>
                  <a:schemeClr val="dk1"/>
                </a:solidFill>
                <a:latin typeface="Calibri"/>
                <a:ea typeface="Calibri"/>
                <a:cs typeface="Calibri"/>
                <a:sym typeface="Calibri"/>
              </a:defRPr>
            </a:lvl7pPr>
            <a:lvl8pPr indent="0" lvl="7" marL="0" algn="r">
              <a:buClr>
                <a:schemeClr val="dk1"/>
              </a:buClr>
              <a:buSzPts val="1800"/>
              <a:buFont typeface="Calibri"/>
              <a:buNone/>
              <a:defRPr sz="1800">
                <a:solidFill>
                  <a:schemeClr val="dk1"/>
                </a:solidFill>
                <a:latin typeface="Calibri"/>
                <a:ea typeface="Calibri"/>
                <a:cs typeface="Calibri"/>
                <a:sym typeface="Calibri"/>
              </a:defRPr>
            </a:lvl8pPr>
            <a:lvl9pPr indent="0" lvl="8" marL="0" algn="r">
              <a:buClr>
                <a:schemeClr val="dk1"/>
              </a:buClr>
              <a:buSzPts val="1800"/>
              <a:buFont typeface="Calibri"/>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9" name="Shape 69"/>
        <p:cNvGrpSpPr/>
        <p:nvPr/>
      </p:nvGrpSpPr>
      <p:grpSpPr>
        <a:xfrm>
          <a:off x="0" y="0"/>
          <a:ext cx="0" cy="0"/>
          <a:chOff x="0" y="0"/>
          <a:chExt cx="0" cy="0"/>
        </a:xfrm>
      </p:grpSpPr>
      <p:sp>
        <p:nvSpPr>
          <p:cNvPr id="70" name="Google Shape;70;p3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sp>
        <p:nvSpPr>
          <p:cNvPr id="71" name="Google Shape;71;p38"/>
          <p:cNvSpPr txBox="1"/>
          <p:nvPr>
            <p:ph type="title"/>
          </p:nvPr>
        </p:nvSpPr>
        <p:spPr>
          <a:xfrm>
            <a:off x="354000" y="1644233"/>
            <a:ext cx="5393600" cy="1976400"/>
          </a:xfrm>
          <a:prstGeom prst="rect">
            <a:avLst/>
          </a:prstGeom>
          <a:noFill/>
          <a:ln>
            <a:noFill/>
          </a:ln>
        </p:spPr>
        <p:txBody>
          <a:bodyPr anchorCtr="0" anchor="b" bIns="91425" lIns="91425" spcFirstLastPara="1" rIns="91425" wrap="square" tIns="91425">
            <a:normAutofit/>
          </a:bodyPr>
          <a:lstStyle>
            <a:lvl1pPr lvl="0" algn="ctr">
              <a:lnSpc>
                <a:spcPct val="90000"/>
              </a:lnSpc>
              <a:spcBef>
                <a:spcPts val="0"/>
              </a:spcBef>
              <a:spcAft>
                <a:spcPts val="0"/>
              </a:spcAft>
              <a:buClr>
                <a:schemeClr val="dk1"/>
              </a:buClr>
              <a:buSzPts val="4200"/>
              <a:buFont typeface="Calibri"/>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p:txBody>
      </p:sp>
      <p:sp>
        <p:nvSpPr>
          <p:cNvPr id="72" name="Google Shape;72;p38"/>
          <p:cNvSpPr txBox="1"/>
          <p:nvPr>
            <p:ph idx="1" type="subTitle"/>
          </p:nvPr>
        </p:nvSpPr>
        <p:spPr>
          <a:xfrm>
            <a:off x="354000" y="3737433"/>
            <a:ext cx="5393600" cy="164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800"/>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73" name="Google Shape;73;p38"/>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rmAutofit/>
          </a:bodyPr>
          <a:lstStyle>
            <a:lvl1pPr indent="-342900" lvl="0" marL="457200" algn="l">
              <a:lnSpc>
                <a:spcPct val="120000"/>
              </a:lnSpc>
              <a:spcBef>
                <a:spcPts val="0"/>
              </a:spcBef>
              <a:spcAft>
                <a:spcPts val="0"/>
              </a:spcAft>
              <a:buClr>
                <a:schemeClr val="dk1"/>
              </a:buClr>
              <a:buSzPts val="1800"/>
              <a:buChar char="●"/>
              <a:defRPr/>
            </a:lvl1pPr>
            <a:lvl2pPr indent="-317500" lvl="1" marL="914400" algn="l">
              <a:lnSpc>
                <a:spcPct val="120000"/>
              </a:lnSpc>
              <a:spcBef>
                <a:spcPts val="0"/>
              </a:spcBef>
              <a:spcAft>
                <a:spcPts val="0"/>
              </a:spcAft>
              <a:buClr>
                <a:schemeClr val="dk1"/>
              </a:buClr>
              <a:buSzPts val="1400"/>
              <a:buChar char="○"/>
              <a:defRPr/>
            </a:lvl2pPr>
            <a:lvl3pPr indent="-317500" lvl="2" marL="1371600" algn="l">
              <a:lnSpc>
                <a:spcPct val="120000"/>
              </a:lnSpc>
              <a:spcBef>
                <a:spcPts val="0"/>
              </a:spcBef>
              <a:spcAft>
                <a:spcPts val="0"/>
              </a:spcAft>
              <a:buClr>
                <a:schemeClr val="dk1"/>
              </a:buClr>
              <a:buSzPts val="1400"/>
              <a:buChar char="■"/>
              <a:defRPr/>
            </a:lvl3pPr>
            <a:lvl4pPr indent="-317500" lvl="3" marL="1828800" algn="l">
              <a:lnSpc>
                <a:spcPct val="120000"/>
              </a:lnSpc>
              <a:spcBef>
                <a:spcPts val="0"/>
              </a:spcBef>
              <a:spcAft>
                <a:spcPts val="0"/>
              </a:spcAft>
              <a:buClr>
                <a:schemeClr val="dk1"/>
              </a:buClr>
              <a:buSzPts val="1400"/>
              <a:buChar char="●"/>
              <a:defRPr/>
            </a:lvl4pPr>
            <a:lvl5pPr indent="-317500" lvl="4" marL="2286000" algn="l">
              <a:lnSpc>
                <a:spcPct val="12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74" name="Google Shape;74;p3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1"/>
              </a:buClr>
              <a:buSzPts val="1800"/>
              <a:buFont typeface="Calibri"/>
              <a:buNone/>
              <a:defRPr sz="1800">
                <a:solidFill>
                  <a:schemeClr val="dk1"/>
                </a:solidFill>
                <a:latin typeface="Calibri"/>
                <a:ea typeface="Calibri"/>
                <a:cs typeface="Calibri"/>
                <a:sym typeface="Calibri"/>
              </a:defRPr>
            </a:lvl1pPr>
            <a:lvl2pPr indent="0" lvl="1" marL="0" algn="r">
              <a:buClr>
                <a:schemeClr val="dk1"/>
              </a:buClr>
              <a:buSzPts val="1800"/>
              <a:buFont typeface="Calibri"/>
              <a:buNone/>
              <a:defRPr sz="1800">
                <a:solidFill>
                  <a:schemeClr val="dk1"/>
                </a:solidFill>
                <a:latin typeface="Calibri"/>
                <a:ea typeface="Calibri"/>
                <a:cs typeface="Calibri"/>
                <a:sym typeface="Calibri"/>
              </a:defRPr>
            </a:lvl2pPr>
            <a:lvl3pPr indent="0" lvl="2" marL="0" algn="r">
              <a:buClr>
                <a:schemeClr val="dk1"/>
              </a:buClr>
              <a:buSzPts val="1800"/>
              <a:buFont typeface="Calibri"/>
              <a:buNone/>
              <a:defRPr sz="1800">
                <a:solidFill>
                  <a:schemeClr val="dk1"/>
                </a:solidFill>
                <a:latin typeface="Calibri"/>
                <a:ea typeface="Calibri"/>
                <a:cs typeface="Calibri"/>
                <a:sym typeface="Calibri"/>
              </a:defRPr>
            </a:lvl3pPr>
            <a:lvl4pPr indent="0" lvl="3" marL="0" algn="r">
              <a:buClr>
                <a:schemeClr val="dk1"/>
              </a:buClr>
              <a:buSzPts val="1800"/>
              <a:buFont typeface="Calibri"/>
              <a:buNone/>
              <a:defRPr sz="1800">
                <a:solidFill>
                  <a:schemeClr val="dk1"/>
                </a:solidFill>
                <a:latin typeface="Calibri"/>
                <a:ea typeface="Calibri"/>
                <a:cs typeface="Calibri"/>
                <a:sym typeface="Calibri"/>
              </a:defRPr>
            </a:lvl4pPr>
            <a:lvl5pPr indent="0" lvl="4" marL="0" algn="r">
              <a:buClr>
                <a:schemeClr val="dk1"/>
              </a:buClr>
              <a:buSzPts val="1800"/>
              <a:buFont typeface="Calibri"/>
              <a:buNone/>
              <a:defRPr sz="1800">
                <a:solidFill>
                  <a:schemeClr val="dk1"/>
                </a:solidFill>
                <a:latin typeface="Calibri"/>
                <a:ea typeface="Calibri"/>
                <a:cs typeface="Calibri"/>
                <a:sym typeface="Calibri"/>
              </a:defRPr>
            </a:lvl5pPr>
            <a:lvl6pPr indent="0" lvl="5" marL="0" algn="r">
              <a:buClr>
                <a:schemeClr val="dk1"/>
              </a:buClr>
              <a:buSzPts val="1800"/>
              <a:buFont typeface="Calibri"/>
              <a:buNone/>
              <a:defRPr sz="1800">
                <a:solidFill>
                  <a:schemeClr val="dk1"/>
                </a:solidFill>
                <a:latin typeface="Calibri"/>
                <a:ea typeface="Calibri"/>
                <a:cs typeface="Calibri"/>
                <a:sym typeface="Calibri"/>
              </a:defRPr>
            </a:lvl6pPr>
            <a:lvl7pPr indent="0" lvl="6" marL="0" algn="r">
              <a:buClr>
                <a:schemeClr val="dk1"/>
              </a:buClr>
              <a:buSzPts val="1800"/>
              <a:buFont typeface="Calibri"/>
              <a:buNone/>
              <a:defRPr sz="1800">
                <a:solidFill>
                  <a:schemeClr val="dk1"/>
                </a:solidFill>
                <a:latin typeface="Calibri"/>
                <a:ea typeface="Calibri"/>
                <a:cs typeface="Calibri"/>
                <a:sym typeface="Calibri"/>
              </a:defRPr>
            </a:lvl7pPr>
            <a:lvl8pPr indent="0" lvl="7" marL="0" algn="r">
              <a:buClr>
                <a:schemeClr val="dk1"/>
              </a:buClr>
              <a:buSzPts val="1800"/>
              <a:buFont typeface="Calibri"/>
              <a:buNone/>
              <a:defRPr sz="1800">
                <a:solidFill>
                  <a:schemeClr val="dk1"/>
                </a:solidFill>
                <a:latin typeface="Calibri"/>
                <a:ea typeface="Calibri"/>
                <a:cs typeface="Calibri"/>
                <a:sym typeface="Calibri"/>
              </a:defRPr>
            </a:lvl8pPr>
            <a:lvl9pPr indent="0" lvl="8" marL="0" algn="r">
              <a:buClr>
                <a:schemeClr val="dk1"/>
              </a:buClr>
              <a:buSzPts val="1800"/>
              <a:buFont typeface="Calibri"/>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Image result for paper texture" id="10" name="Google Shape;10;p29"/>
          <p:cNvPicPr preferRelativeResize="0"/>
          <p:nvPr/>
        </p:nvPicPr>
        <p:blipFill rotWithShape="1">
          <a:blip r:embed="rId1">
            <a:alphaModFix/>
          </a:blip>
          <a:srcRect b="43750" l="0" r="0" t="0"/>
          <a:stretch/>
        </p:blipFill>
        <p:spPr>
          <a:xfrm>
            <a:off x="0" y="0"/>
            <a:ext cx="12192000" cy="6858000"/>
          </a:xfrm>
          <a:prstGeom prst="rect">
            <a:avLst/>
          </a:prstGeom>
          <a:noFill/>
          <a:ln>
            <a:noFill/>
          </a:ln>
        </p:spPr>
      </p:pic>
      <p:sp>
        <p:nvSpPr>
          <p:cNvPr id="11" name="Google Shape;11;p29"/>
          <p:cNvSpPr txBox="1"/>
          <p:nvPr>
            <p:ph type="title"/>
          </p:nvPr>
        </p:nvSpPr>
        <p:spPr>
          <a:xfrm>
            <a:off x="838200" y="429768"/>
            <a:ext cx="10515600" cy="637198"/>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9"/>
          <p:cNvSpPr txBox="1"/>
          <p:nvPr>
            <p:ph idx="1" type="body"/>
          </p:nvPr>
        </p:nvSpPr>
        <p:spPr>
          <a:xfrm>
            <a:off x="838200" y="1301262"/>
            <a:ext cx="10515600" cy="4875701"/>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2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8450" lvl="3" marL="1828800" marR="0" rtl="0" algn="l">
              <a:lnSpc>
                <a:spcPct val="120000"/>
              </a:lnSpc>
              <a:spcBef>
                <a:spcPts val="5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4pPr>
            <a:lvl5pPr indent="-298450" lvl="4" marL="2286000" marR="0" rtl="0" algn="l">
              <a:lnSpc>
                <a:spcPct val="120000"/>
              </a:lnSpc>
              <a:spcBef>
                <a:spcPts val="5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p:nvPr/>
        </p:nvSpPr>
        <p:spPr>
          <a:xfrm>
            <a:off x="9356458" y="6366765"/>
            <a:ext cx="1997342" cy="346249"/>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2000" u="none" cap="none" strike="noStrike">
                <a:solidFill>
                  <a:schemeClr val="accent1"/>
                </a:solidFill>
                <a:latin typeface="Calibri"/>
                <a:ea typeface="Calibri"/>
                <a:cs typeface="Calibri"/>
                <a:sym typeface="Calibri"/>
              </a:rPr>
              <a:t>ALPINE</a:t>
            </a:r>
            <a:r>
              <a:rPr b="1" i="0" lang="en-US" sz="2000" u="none" cap="none" strike="noStrike">
                <a:solidFill>
                  <a:schemeClr val="dk1"/>
                </a:solidFill>
                <a:latin typeface="Calibri"/>
                <a:ea typeface="Calibri"/>
                <a:cs typeface="Calibri"/>
                <a:sym typeface="Calibri"/>
              </a:rPr>
              <a:t> SKI HOUSE</a:t>
            </a:r>
            <a:endParaRPr b="1" i="0" sz="2000" u="none" cap="none" strike="noStrike">
              <a:solidFill>
                <a:schemeClr val="dk1"/>
              </a:solidFill>
              <a:latin typeface="Gill Sans"/>
              <a:ea typeface="Gill Sans"/>
              <a:cs typeface="Gill Sans"/>
              <a:sym typeface="Gill Sans"/>
            </a:endParaRPr>
          </a:p>
        </p:txBody>
      </p:sp>
      <p:sp>
        <p:nvSpPr>
          <p:cNvPr id="15" name="Google Shape;15;p29"/>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800" u="none" cap="none" strike="noStrike">
                <a:solidFill>
                  <a:schemeClr val="dk1"/>
                </a:solidFill>
                <a:latin typeface="Calibri"/>
                <a:ea typeface="Calibri"/>
                <a:cs typeface="Calibri"/>
                <a:sym typeface="Calibri"/>
              </a:defRPr>
            </a:lvl1pPr>
            <a:lvl2pPr indent="0" lvl="1" marL="0" marR="0" rtl="0" algn="r">
              <a:spcBef>
                <a:spcPts val="0"/>
              </a:spcBef>
              <a:buNone/>
              <a:defRPr b="0" i="0" sz="1800" u="none" cap="none" strike="noStrike">
                <a:solidFill>
                  <a:schemeClr val="dk1"/>
                </a:solidFill>
                <a:latin typeface="Calibri"/>
                <a:ea typeface="Calibri"/>
                <a:cs typeface="Calibri"/>
                <a:sym typeface="Calibri"/>
              </a:defRPr>
            </a:lvl2pPr>
            <a:lvl3pPr indent="0" lvl="2" marL="0" marR="0" rtl="0" algn="r">
              <a:spcBef>
                <a:spcPts val="0"/>
              </a:spcBef>
              <a:buNone/>
              <a:defRPr b="0" i="0" sz="1800" u="none" cap="none" strike="noStrike">
                <a:solidFill>
                  <a:schemeClr val="dk1"/>
                </a:solidFill>
                <a:latin typeface="Calibri"/>
                <a:ea typeface="Calibri"/>
                <a:cs typeface="Calibri"/>
                <a:sym typeface="Calibri"/>
              </a:defRPr>
            </a:lvl3pPr>
            <a:lvl4pPr indent="0" lvl="3" marL="0" marR="0" rtl="0" algn="r">
              <a:spcBef>
                <a:spcPts val="0"/>
              </a:spcBef>
              <a:buNone/>
              <a:defRPr b="0" i="0" sz="1800" u="none" cap="none" strike="noStrike">
                <a:solidFill>
                  <a:schemeClr val="dk1"/>
                </a:solidFill>
                <a:latin typeface="Calibri"/>
                <a:ea typeface="Calibri"/>
                <a:cs typeface="Calibri"/>
                <a:sym typeface="Calibri"/>
              </a:defRPr>
            </a:lvl4pPr>
            <a:lvl5pPr indent="0" lvl="4" marL="0" marR="0" rtl="0" algn="r">
              <a:spcBef>
                <a:spcPts val="0"/>
              </a:spcBef>
              <a:buNone/>
              <a:defRPr b="0" i="0" sz="1800" u="none" cap="none" strike="noStrike">
                <a:solidFill>
                  <a:schemeClr val="dk1"/>
                </a:solidFill>
                <a:latin typeface="Calibri"/>
                <a:ea typeface="Calibri"/>
                <a:cs typeface="Calibri"/>
                <a:sym typeface="Calibri"/>
              </a:defRPr>
            </a:lvl5pPr>
            <a:lvl6pPr indent="0" lvl="5" marL="0" marR="0" rtl="0" algn="r">
              <a:spcBef>
                <a:spcPts val="0"/>
              </a:spcBef>
              <a:buNone/>
              <a:defRPr b="0" i="0" sz="1800" u="none" cap="none" strike="noStrike">
                <a:solidFill>
                  <a:schemeClr val="dk1"/>
                </a:solidFill>
                <a:latin typeface="Calibri"/>
                <a:ea typeface="Calibri"/>
                <a:cs typeface="Calibri"/>
                <a:sym typeface="Calibri"/>
              </a:defRPr>
            </a:lvl6pPr>
            <a:lvl7pPr indent="0" lvl="6" marL="0" marR="0" rtl="0" algn="r">
              <a:spcBef>
                <a:spcPts val="0"/>
              </a:spcBef>
              <a:buNone/>
              <a:defRPr b="0" i="0" sz="1800" u="none" cap="none" strike="noStrike">
                <a:solidFill>
                  <a:schemeClr val="dk1"/>
                </a:solidFill>
                <a:latin typeface="Calibri"/>
                <a:ea typeface="Calibri"/>
                <a:cs typeface="Calibri"/>
                <a:sym typeface="Calibri"/>
              </a:defRPr>
            </a:lvl7pPr>
            <a:lvl8pPr indent="0" lvl="7" marL="0" marR="0" rtl="0" algn="r">
              <a:spcBef>
                <a:spcPts val="0"/>
              </a:spcBef>
              <a:buNone/>
              <a:defRPr b="0" i="0" sz="1800" u="none" cap="none" strike="noStrike">
                <a:solidFill>
                  <a:schemeClr val="dk1"/>
                </a:solidFill>
                <a:latin typeface="Calibri"/>
                <a:ea typeface="Calibri"/>
                <a:cs typeface="Calibri"/>
                <a:sym typeface="Calibri"/>
              </a:defRPr>
            </a:lvl8pPr>
            <a:lvl9pPr indent="0" lvl="8" marL="0" marR="0" rtl="0" algn="r">
              <a:spcBef>
                <a:spcPts val="0"/>
              </a:spcBef>
              <a:buNone/>
              <a:defRPr b="0" i="0" sz="1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F26B43"/>
          </p15:clr>
        </p15:guide>
        <p15:guide id="2" pos="72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6.png"/><Relationship Id="rId6"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corporate.walmart.com/about/history" TargetMode="Externa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
          <p:cNvSpPr txBox="1"/>
          <p:nvPr>
            <p:ph type="title"/>
          </p:nvPr>
        </p:nvSpPr>
        <p:spPr>
          <a:xfrm>
            <a:off x="6717322" y="1863970"/>
            <a:ext cx="4630127" cy="1872028"/>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5600"/>
              <a:buFont typeface="Calibri"/>
              <a:buNone/>
            </a:pPr>
            <a:r>
              <a:rPr lang="en-US" sz="5600"/>
              <a:t>WALMART RETAIL</a:t>
            </a:r>
            <a:endParaRPr sz="5600"/>
          </a:p>
        </p:txBody>
      </p:sp>
      <p:sp>
        <p:nvSpPr>
          <p:cNvPr id="134" name="Google Shape;134;p1"/>
          <p:cNvSpPr txBox="1"/>
          <p:nvPr>
            <p:ph idx="1" type="body"/>
          </p:nvPr>
        </p:nvSpPr>
        <p:spPr>
          <a:xfrm>
            <a:off x="6717322" y="3762986"/>
            <a:ext cx="4630127" cy="1500187"/>
          </a:xfrm>
          <a:prstGeom prst="rect">
            <a:avLst/>
          </a:prstGeom>
          <a:noFill/>
          <a:ln>
            <a:noFill/>
          </a:ln>
        </p:spPr>
        <p:txBody>
          <a:bodyPr anchorCtr="0" anchor="t" bIns="121900" lIns="121900" spcFirstLastPara="1" rIns="121900" wrap="square" tIns="121900">
            <a:normAutofit/>
          </a:bodyPr>
          <a:lstStyle/>
          <a:p>
            <a:pPr indent="0" lvl="0" marL="0" rtl="0" algn="l">
              <a:lnSpc>
                <a:spcPct val="110000"/>
              </a:lnSpc>
              <a:spcBef>
                <a:spcPts val="1000"/>
              </a:spcBef>
              <a:spcAft>
                <a:spcPts val="0"/>
              </a:spcAft>
              <a:buClr>
                <a:schemeClr val="dk1"/>
              </a:buClr>
              <a:buSzPts val="2200"/>
              <a:buNone/>
            </a:pPr>
            <a:r>
              <a:rPr lang="en-US" sz="2200"/>
              <a:t>Group 6</a:t>
            </a:r>
            <a:endParaRPr/>
          </a:p>
          <a:p>
            <a:pPr indent="0" lvl="0" marL="0" rtl="0" algn="l">
              <a:lnSpc>
                <a:spcPct val="110000"/>
              </a:lnSpc>
              <a:spcBef>
                <a:spcPts val="1800"/>
              </a:spcBef>
              <a:spcAft>
                <a:spcPts val="800"/>
              </a:spcAft>
              <a:buClr>
                <a:schemeClr val="dk1"/>
              </a:buClr>
              <a:buSzPts val="2200"/>
              <a:buNone/>
            </a:pPr>
            <a:r>
              <a:rPr lang="en-US" sz="2200"/>
              <a:t>Team: JJVP</a:t>
            </a:r>
            <a:endParaRPr/>
          </a:p>
        </p:txBody>
      </p:sp>
      <p:pic>
        <p:nvPicPr>
          <p:cNvPr id="135" name="Google Shape;135;p1"/>
          <p:cNvPicPr preferRelativeResize="0"/>
          <p:nvPr/>
        </p:nvPicPr>
        <p:blipFill rotWithShape="1">
          <a:blip r:embed="rId3">
            <a:alphaModFix/>
          </a:blip>
          <a:srcRect b="0" l="4710" r="30620" t="0"/>
          <a:stretch/>
        </p:blipFill>
        <p:spPr>
          <a:xfrm>
            <a:off x="20" y="10"/>
            <a:ext cx="5913419" cy="6857989"/>
          </a:xfrm>
          <a:custGeom>
            <a:rect b="b" l="l" r="r" t="t"/>
            <a:pathLst>
              <a:path extrusionOk="0" h="6857999" w="591343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0"/>
          <p:cNvSpPr txBox="1"/>
          <p:nvPr>
            <p:ph type="title"/>
          </p:nvPr>
        </p:nvSpPr>
        <p:spPr>
          <a:xfrm>
            <a:off x="608639" y="457200"/>
            <a:ext cx="3932237" cy="16002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3600"/>
              <a:buFont typeface="Calibri"/>
              <a:buNone/>
            </a:pPr>
            <a:r>
              <a:rPr lang="en-US"/>
              <a:t>CUSTOMER 3</a:t>
            </a:r>
            <a:endParaRPr/>
          </a:p>
          <a:p>
            <a:pPr indent="0" lvl="0" marL="0" rtl="0" algn="l">
              <a:lnSpc>
                <a:spcPct val="90000"/>
              </a:lnSpc>
              <a:spcBef>
                <a:spcPts val="0"/>
              </a:spcBef>
              <a:spcAft>
                <a:spcPts val="0"/>
              </a:spcAft>
              <a:buClr>
                <a:schemeClr val="dk1"/>
              </a:buClr>
              <a:buSzPts val="3600"/>
              <a:buFont typeface="Calibri"/>
              <a:buNone/>
            </a:pPr>
            <a:r>
              <a:t/>
            </a:r>
            <a:endParaRPr/>
          </a:p>
        </p:txBody>
      </p:sp>
      <p:sp>
        <p:nvSpPr>
          <p:cNvPr id="215" name="Google Shape;215;p10"/>
          <p:cNvSpPr txBox="1"/>
          <p:nvPr>
            <p:ph idx="1" type="body"/>
          </p:nvPr>
        </p:nvSpPr>
        <p:spPr>
          <a:xfrm>
            <a:off x="608639" y="2406770"/>
            <a:ext cx="3932237" cy="3660626"/>
          </a:xfrm>
          <a:prstGeom prst="rect">
            <a:avLst/>
          </a:prstGeom>
          <a:noFill/>
          <a:ln>
            <a:noFill/>
          </a:ln>
        </p:spPr>
        <p:txBody>
          <a:bodyPr anchorCtr="0" anchor="t" bIns="121900" lIns="121900" spcFirstLastPara="1" rIns="121900" wrap="square" tIns="121900">
            <a:normAutofit/>
          </a:bodyPr>
          <a:lstStyle/>
          <a:p>
            <a:pPr indent="0" lvl="0" marL="0" rtl="0" algn="just">
              <a:lnSpc>
                <a:spcPct val="100000"/>
              </a:lnSpc>
              <a:spcBef>
                <a:spcPts val="2400"/>
              </a:spcBef>
              <a:spcAft>
                <a:spcPts val="0"/>
              </a:spcAft>
              <a:buClr>
                <a:schemeClr val="dk1"/>
              </a:buClr>
              <a:buSzPts val="1600"/>
              <a:buNone/>
            </a:pPr>
            <a:r>
              <a:rPr lang="en-US"/>
              <a:t>“They charged me again for the products that were out of stock. I would not recommend ordering through this app. Customer service is the worst. Go with Amazon. It's cheaper.” </a:t>
            </a:r>
            <a:r>
              <a:rPr i="1" lang="en-US"/>
              <a:t>- Walmart Customer</a:t>
            </a:r>
            <a:endParaRPr/>
          </a:p>
          <a:p>
            <a:pPr indent="0" lvl="0" marL="0" rtl="0" algn="just">
              <a:lnSpc>
                <a:spcPct val="100000"/>
              </a:lnSpc>
              <a:spcBef>
                <a:spcPts val="1600"/>
              </a:spcBef>
              <a:spcAft>
                <a:spcPts val="0"/>
              </a:spcAft>
              <a:buClr>
                <a:schemeClr val="dk1"/>
              </a:buClr>
              <a:buSzPts val="1600"/>
              <a:buNone/>
            </a:pPr>
            <a:r>
              <a:t/>
            </a:r>
            <a:endParaRPr/>
          </a:p>
          <a:p>
            <a:pPr indent="0" lvl="0" marL="0" rtl="0" algn="just">
              <a:lnSpc>
                <a:spcPct val="100000"/>
              </a:lnSpc>
              <a:spcBef>
                <a:spcPts val="1600"/>
              </a:spcBef>
              <a:spcAft>
                <a:spcPts val="1600"/>
              </a:spcAft>
              <a:buClr>
                <a:schemeClr val="dk1"/>
              </a:buClr>
              <a:buSzPts val="1600"/>
              <a:buNone/>
            </a:pPr>
            <a:r>
              <a:t/>
            </a:r>
            <a:endParaRPr/>
          </a:p>
        </p:txBody>
      </p:sp>
      <p:sp>
        <p:nvSpPr>
          <p:cNvPr id="216" name="Google Shape;216;p10"/>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7" name="Google Shape;217;p10"/>
          <p:cNvPicPr preferRelativeResize="0"/>
          <p:nvPr/>
        </p:nvPicPr>
        <p:blipFill rotWithShape="1">
          <a:blip r:embed="rId3">
            <a:alphaModFix/>
          </a:blip>
          <a:srcRect b="3" l="0" r="3" t="3096"/>
          <a:stretch/>
        </p:blipFill>
        <p:spPr>
          <a:xfrm>
            <a:off x="5758154" y="457200"/>
            <a:ext cx="5789425" cy="5610195"/>
          </a:xfrm>
          <a:prstGeom prst="rect">
            <a:avLst/>
          </a:prstGeom>
          <a:noFill/>
          <a:ln cap="flat" cmpd="sng" w="19050">
            <a:solidFill>
              <a:srgbClr val="FFFF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1"/>
          <p:cNvSpPr txBox="1"/>
          <p:nvPr>
            <p:ph type="title"/>
          </p:nvPr>
        </p:nvSpPr>
        <p:spPr>
          <a:xfrm>
            <a:off x="608639" y="457200"/>
            <a:ext cx="3932237" cy="16002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3600"/>
              <a:buFont typeface="Calibri"/>
              <a:buNone/>
            </a:pPr>
            <a:r>
              <a:rPr lang="en-US"/>
              <a:t>CUSTOMER 4</a:t>
            </a:r>
            <a:endParaRPr/>
          </a:p>
        </p:txBody>
      </p:sp>
      <p:sp>
        <p:nvSpPr>
          <p:cNvPr id="223" name="Google Shape;223;p11"/>
          <p:cNvSpPr txBox="1"/>
          <p:nvPr>
            <p:ph idx="1" type="body"/>
          </p:nvPr>
        </p:nvSpPr>
        <p:spPr>
          <a:xfrm>
            <a:off x="608639" y="2406770"/>
            <a:ext cx="3932237" cy="3660626"/>
          </a:xfrm>
          <a:prstGeom prst="rect">
            <a:avLst/>
          </a:prstGeom>
          <a:noFill/>
          <a:ln>
            <a:noFill/>
          </a:ln>
        </p:spPr>
        <p:txBody>
          <a:bodyPr anchorCtr="0" anchor="t" bIns="121900" lIns="121900" spcFirstLastPara="1" rIns="121900" wrap="square" tIns="121900">
            <a:normAutofit/>
          </a:bodyPr>
          <a:lstStyle/>
          <a:p>
            <a:pPr indent="0" lvl="0" marL="0" rtl="0" algn="just">
              <a:lnSpc>
                <a:spcPct val="100000"/>
              </a:lnSpc>
              <a:spcBef>
                <a:spcPts val="2400"/>
              </a:spcBef>
              <a:spcAft>
                <a:spcPts val="1600"/>
              </a:spcAft>
              <a:buClr>
                <a:schemeClr val="dk1"/>
              </a:buClr>
              <a:buSzPts val="1600"/>
              <a:buNone/>
            </a:pPr>
            <a:r>
              <a:rPr lang="en-US"/>
              <a:t>“Great system but the catalogue doesn't reflect what is actually in stock. I had made up an order and was upset to see that everything I ordered on the regular was showing "out of stock". I physically went into the same store and found all the items that were listed as unavailable.” </a:t>
            </a:r>
            <a:r>
              <a:rPr i="1" lang="en-US"/>
              <a:t>- Walmart Customer </a:t>
            </a:r>
            <a:endParaRPr/>
          </a:p>
        </p:txBody>
      </p:sp>
      <p:sp>
        <p:nvSpPr>
          <p:cNvPr id="224" name="Google Shape;224;p11"/>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5" name="Google Shape;225;p11"/>
          <p:cNvPicPr preferRelativeResize="0"/>
          <p:nvPr/>
        </p:nvPicPr>
        <p:blipFill rotWithShape="1">
          <a:blip r:embed="rId3">
            <a:alphaModFix/>
          </a:blip>
          <a:srcRect b="3099" l="0" r="3" t="0"/>
          <a:stretch/>
        </p:blipFill>
        <p:spPr>
          <a:xfrm>
            <a:off x="5758154" y="457200"/>
            <a:ext cx="5789425" cy="5610195"/>
          </a:xfrm>
          <a:prstGeom prst="rect">
            <a:avLst/>
          </a:prstGeom>
          <a:noFill/>
          <a:ln cap="flat" cmpd="sng" w="19050">
            <a:solidFill>
              <a:srgbClr val="FF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2"/>
          <p:cNvSpPr txBox="1"/>
          <p:nvPr>
            <p:ph type="title"/>
          </p:nvPr>
        </p:nvSpPr>
        <p:spPr>
          <a:xfrm>
            <a:off x="6433700" y="753400"/>
            <a:ext cx="4782800" cy="10076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2400"/>
              <a:buFont typeface="Calibri"/>
              <a:buNone/>
            </a:pPr>
            <a:r>
              <a:rPr lang="en-US"/>
              <a:t>THE GAPS</a:t>
            </a:r>
            <a:endParaRPr/>
          </a:p>
        </p:txBody>
      </p:sp>
      <p:sp>
        <p:nvSpPr>
          <p:cNvPr id="231" name="Google Shape;231;p12"/>
          <p:cNvSpPr txBox="1"/>
          <p:nvPr>
            <p:ph idx="1" type="body"/>
          </p:nvPr>
        </p:nvSpPr>
        <p:spPr>
          <a:xfrm>
            <a:off x="6211467" y="1865400"/>
            <a:ext cx="5004800" cy="3973600"/>
          </a:xfrm>
          <a:prstGeom prst="rect">
            <a:avLst/>
          </a:prstGeom>
          <a:noFill/>
          <a:ln>
            <a:noFill/>
          </a:ln>
        </p:spPr>
        <p:txBody>
          <a:bodyPr anchorCtr="0" anchor="t" bIns="121900" lIns="121900" spcFirstLastPara="1" rIns="121900" wrap="square" tIns="121900">
            <a:normAutofit/>
          </a:bodyPr>
          <a:lstStyle/>
          <a:p>
            <a:pPr indent="-457188" lvl="0" marL="609585" rtl="0" algn="l">
              <a:lnSpc>
                <a:spcPct val="120000"/>
              </a:lnSpc>
              <a:spcBef>
                <a:spcPts val="0"/>
              </a:spcBef>
              <a:spcAft>
                <a:spcPts val="0"/>
              </a:spcAft>
              <a:buClr>
                <a:schemeClr val="dk1"/>
              </a:buClr>
              <a:buSzPts val="1800"/>
              <a:buChar char="-"/>
            </a:pPr>
            <a:r>
              <a:rPr lang="en-US" sz="2400"/>
              <a:t>Customer Experience</a:t>
            </a:r>
            <a:endParaRPr sz="2400"/>
          </a:p>
          <a:p>
            <a:pPr indent="-457188" lvl="0" marL="609585" rtl="0" algn="l">
              <a:lnSpc>
                <a:spcPct val="120000"/>
              </a:lnSpc>
              <a:spcBef>
                <a:spcPts val="0"/>
              </a:spcBef>
              <a:spcAft>
                <a:spcPts val="0"/>
              </a:spcAft>
              <a:buClr>
                <a:schemeClr val="dk1"/>
              </a:buClr>
              <a:buSzPts val="1800"/>
              <a:buChar char="-"/>
            </a:pPr>
            <a:r>
              <a:rPr lang="en-US" sz="2400"/>
              <a:t>Inventory Management</a:t>
            </a:r>
            <a:endParaRPr sz="2400"/>
          </a:p>
        </p:txBody>
      </p:sp>
      <p:pic>
        <p:nvPicPr>
          <p:cNvPr id="232" name="Google Shape;232;p12"/>
          <p:cNvPicPr preferRelativeResize="0"/>
          <p:nvPr/>
        </p:nvPicPr>
        <p:blipFill rotWithShape="1">
          <a:blip r:embed="rId3">
            <a:alphaModFix/>
          </a:blip>
          <a:srcRect b="0" l="0" r="0" t="0"/>
          <a:stretch/>
        </p:blipFill>
        <p:spPr>
          <a:xfrm>
            <a:off x="700868" y="1019133"/>
            <a:ext cx="4624465" cy="4819699"/>
          </a:xfrm>
          <a:prstGeom prst="rect">
            <a:avLst/>
          </a:prstGeom>
          <a:noFill/>
          <a:ln cap="flat" cmpd="sng" w="19050">
            <a:solidFill>
              <a:srgbClr val="FF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3"/>
          <p:cNvSpPr txBox="1"/>
          <p:nvPr>
            <p:ph type="title"/>
          </p:nvPr>
        </p:nvSpPr>
        <p:spPr>
          <a:xfrm>
            <a:off x="6717322" y="1863970"/>
            <a:ext cx="4630127" cy="1872028"/>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5600"/>
              <a:buFont typeface="Calibri"/>
              <a:buNone/>
            </a:pPr>
            <a:r>
              <a:rPr lang="en-US" sz="5600"/>
              <a:t>SELECTED GAP</a:t>
            </a:r>
            <a:endParaRPr/>
          </a:p>
        </p:txBody>
      </p:sp>
      <p:sp>
        <p:nvSpPr>
          <p:cNvPr id="238" name="Google Shape;238;p13"/>
          <p:cNvSpPr txBox="1"/>
          <p:nvPr>
            <p:ph idx="1" type="body"/>
          </p:nvPr>
        </p:nvSpPr>
        <p:spPr>
          <a:xfrm>
            <a:off x="6717322" y="3762986"/>
            <a:ext cx="4630127" cy="1500187"/>
          </a:xfrm>
          <a:prstGeom prst="rect">
            <a:avLst/>
          </a:prstGeom>
          <a:noFill/>
          <a:ln>
            <a:noFill/>
          </a:ln>
        </p:spPr>
        <p:txBody>
          <a:bodyPr anchorCtr="0" anchor="t" bIns="121900" lIns="121900" spcFirstLastPara="1" rIns="121900" wrap="square" tIns="121900">
            <a:normAutofit/>
          </a:bodyPr>
          <a:lstStyle/>
          <a:p>
            <a:pPr indent="0" lvl="0" marL="0" rtl="0" algn="l">
              <a:lnSpc>
                <a:spcPct val="110000"/>
              </a:lnSpc>
              <a:spcBef>
                <a:spcPts val="1000"/>
              </a:spcBef>
              <a:spcAft>
                <a:spcPts val="0"/>
              </a:spcAft>
              <a:buClr>
                <a:schemeClr val="dk1"/>
              </a:buClr>
              <a:buSzPts val="1800"/>
              <a:buChar char="-"/>
            </a:pPr>
            <a:r>
              <a:rPr lang="en-US" sz="2000"/>
              <a:t>Improving Personalization &amp; Support</a:t>
            </a:r>
            <a:endParaRPr/>
          </a:p>
          <a:p>
            <a:pPr indent="0" lvl="0" marL="0" rtl="0" algn="l">
              <a:lnSpc>
                <a:spcPct val="110000"/>
              </a:lnSpc>
              <a:spcBef>
                <a:spcPts val="1000"/>
              </a:spcBef>
              <a:spcAft>
                <a:spcPts val="0"/>
              </a:spcAft>
              <a:buClr>
                <a:schemeClr val="dk1"/>
              </a:buClr>
              <a:buSzPts val="1800"/>
              <a:buChar char="-"/>
            </a:pPr>
            <a:r>
              <a:rPr lang="en-US" sz="2000"/>
              <a:t>Why choose Customer Experience?</a:t>
            </a:r>
            <a:endParaRPr/>
          </a:p>
        </p:txBody>
      </p:sp>
      <p:pic>
        <p:nvPicPr>
          <p:cNvPr id="239" name="Google Shape;239;p13"/>
          <p:cNvPicPr preferRelativeResize="0"/>
          <p:nvPr/>
        </p:nvPicPr>
        <p:blipFill rotWithShape="1">
          <a:blip r:embed="rId3">
            <a:alphaModFix/>
          </a:blip>
          <a:srcRect b="-4" l="5997" r="7772" t="0"/>
          <a:stretch/>
        </p:blipFill>
        <p:spPr>
          <a:xfrm>
            <a:off x="20" y="10"/>
            <a:ext cx="5913419" cy="6857989"/>
          </a:xfrm>
          <a:custGeom>
            <a:rect b="b" l="l" r="r" t="t"/>
            <a:pathLst>
              <a:path extrusionOk="0" h="6857999" w="591343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ln cap="flat" cmpd="sng" w="19050">
            <a:solidFill>
              <a:srgbClr val="FF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4"/>
          <p:cNvSpPr txBox="1"/>
          <p:nvPr>
            <p:ph type="title"/>
          </p:nvPr>
        </p:nvSpPr>
        <p:spPr>
          <a:xfrm>
            <a:off x="6717322" y="1863970"/>
            <a:ext cx="4630127" cy="1872028"/>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5600"/>
              <a:buFont typeface="Calibri"/>
              <a:buNone/>
            </a:pPr>
            <a:r>
              <a:rPr lang="en-US" sz="5600"/>
              <a:t>DISCOVERY OF GAP</a:t>
            </a:r>
            <a:endParaRPr/>
          </a:p>
        </p:txBody>
      </p:sp>
      <p:sp>
        <p:nvSpPr>
          <p:cNvPr id="245" name="Google Shape;245;p14"/>
          <p:cNvSpPr txBox="1"/>
          <p:nvPr>
            <p:ph idx="1" type="body"/>
          </p:nvPr>
        </p:nvSpPr>
        <p:spPr>
          <a:xfrm>
            <a:off x="6717322" y="3762986"/>
            <a:ext cx="4630127" cy="1500187"/>
          </a:xfrm>
          <a:prstGeom prst="rect">
            <a:avLst/>
          </a:prstGeom>
          <a:noFill/>
          <a:ln>
            <a:noFill/>
          </a:ln>
        </p:spPr>
        <p:txBody>
          <a:bodyPr anchorCtr="0" anchor="t" bIns="121900" lIns="121900" spcFirstLastPara="1" rIns="121900" wrap="square" tIns="121900">
            <a:normAutofit/>
          </a:bodyPr>
          <a:lstStyle/>
          <a:p>
            <a:pPr indent="-152400" lvl="0" marL="0" rtl="0" algn="l">
              <a:lnSpc>
                <a:spcPct val="120000"/>
              </a:lnSpc>
              <a:spcBef>
                <a:spcPts val="1000"/>
              </a:spcBef>
              <a:spcAft>
                <a:spcPts val="0"/>
              </a:spcAft>
              <a:buClr>
                <a:schemeClr val="dk1"/>
              </a:buClr>
              <a:buSzPts val="2400"/>
              <a:buChar char="-"/>
            </a:pPr>
            <a:r>
              <a:rPr lang="en-US"/>
              <a:t>Customer Surveys / Complaints</a:t>
            </a:r>
            <a:endParaRPr/>
          </a:p>
          <a:p>
            <a:pPr indent="-152400" lvl="0" marL="0" rtl="0" algn="l">
              <a:lnSpc>
                <a:spcPct val="120000"/>
              </a:lnSpc>
              <a:spcBef>
                <a:spcPts val="1000"/>
              </a:spcBef>
              <a:spcAft>
                <a:spcPts val="0"/>
              </a:spcAft>
              <a:buClr>
                <a:schemeClr val="dk1"/>
              </a:buClr>
              <a:buSzPts val="2400"/>
              <a:buChar char="-"/>
            </a:pPr>
            <a:r>
              <a:rPr lang="en-US"/>
              <a:t>Data Analytics</a:t>
            </a:r>
            <a:endParaRPr/>
          </a:p>
        </p:txBody>
      </p:sp>
      <p:pic>
        <p:nvPicPr>
          <p:cNvPr id="246" name="Google Shape;246;p14"/>
          <p:cNvPicPr preferRelativeResize="0"/>
          <p:nvPr/>
        </p:nvPicPr>
        <p:blipFill rotWithShape="1">
          <a:blip r:embed="rId3">
            <a:alphaModFix/>
          </a:blip>
          <a:srcRect b="-4" l="13533" r="237" t="0"/>
          <a:stretch/>
        </p:blipFill>
        <p:spPr>
          <a:xfrm>
            <a:off x="20" y="10"/>
            <a:ext cx="5913419" cy="6857989"/>
          </a:xfrm>
          <a:custGeom>
            <a:rect b="b" l="l" r="r" t="t"/>
            <a:pathLst>
              <a:path extrusionOk="0" h="6857999" w="591343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ln cap="flat" cmpd="sng" w="19050">
            <a:solidFill>
              <a:srgbClr val="FF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txBox="1"/>
          <p:nvPr>
            <p:ph idx="1" type="body"/>
          </p:nvPr>
        </p:nvSpPr>
        <p:spPr>
          <a:xfrm>
            <a:off x="6717322" y="3762986"/>
            <a:ext cx="4938058" cy="1500187"/>
          </a:xfrm>
          <a:prstGeom prst="rect">
            <a:avLst/>
          </a:prstGeom>
          <a:noFill/>
          <a:ln>
            <a:noFill/>
          </a:ln>
        </p:spPr>
        <p:txBody>
          <a:bodyPr anchorCtr="0" anchor="t" bIns="121900" lIns="121900" spcFirstLastPara="1" rIns="121900" wrap="square" tIns="121900">
            <a:normAutofit/>
          </a:bodyPr>
          <a:lstStyle/>
          <a:p>
            <a:pPr indent="-152400" lvl="0" marL="0" rtl="0" algn="l">
              <a:lnSpc>
                <a:spcPct val="120000"/>
              </a:lnSpc>
              <a:spcBef>
                <a:spcPts val="1000"/>
              </a:spcBef>
              <a:spcAft>
                <a:spcPts val="0"/>
              </a:spcAft>
              <a:buClr>
                <a:schemeClr val="dk1"/>
              </a:buClr>
              <a:buSzPts val="2400"/>
              <a:buChar char="-"/>
            </a:pPr>
            <a:r>
              <a:rPr lang="en-US"/>
              <a:t>Company Sales </a:t>
            </a:r>
            <a:endParaRPr/>
          </a:p>
          <a:p>
            <a:pPr indent="-152400" lvl="0" marL="0" rtl="0" algn="l">
              <a:lnSpc>
                <a:spcPct val="120000"/>
              </a:lnSpc>
              <a:spcBef>
                <a:spcPts val="1000"/>
              </a:spcBef>
              <a:spcAft>
                <a:spcPts val="0"/>
              </a:spcAft>
              <a:buClr>
                <a:schemeClr val="dk1"/>
              </a:buClr>
              <a:buSzPts val="2400"/>
              <a:buChar char="-"/>
            </a:pPr>
            <a:r>
              <a:rPr lang="en-US"/>
              <a:t>Customer Loyalty and Reputation</a:t>
            </a:r>
            <a:endParaRPr/>
          </a:p>
        </p:txBody>
      </p:sp>
      <p:pic>
        <p:nvPicPr>
          <p:cNvPr id="252" name="Google Shape;252;p15"/>
          <p:cNvPicPr preferRelativeResize="0"/>
          <p:nvPr/>
        </p:nvPicPr>
        <p:blipFill rotWithShape="1">
          <a:blip r:embed="rId3">
            <a:alphaModFix/>
          </a:blip>
          <a:srcRect b="-2" l="0" r="-2" t="6225"/>
          <a:stretch/>
        </p:blipFill>
        <p:spPr>
          <a:xfrm>
            <a:off x="20" y="10"/>
            <a:ext cx="6470140" cy="6067386"/>
          </a:xfrm>
          <a:custGeom>
            <a:rect b="b" l="l" r="r" t="t"/>
            <a:pathLst>
              <a:path extrusionOk="0" h="5068607" w="5405070">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noFill/>
          <a:ln cap="flat" cmpd="sng" w="19050">
            <a:solidFill>
              <a:srgbClr val="FF0000"/>
            </a:solidFill>
            <a:prstDash val="solid"/>
            <a:round/>
            <a:headEnd len="sm" w="sm" type="none"/>
            <a:tailEnd len="sm" w="sm" type="none"/>
          </a:ln>
        </p:spPr>
      </p:pic>
      <p:sp>
        <p:nvSpPr>
          <p:cNvPr id="253" name="Google Shape;253;p15"/>
          <p:cNvSpPr txBox="1"/>
          <p:nvPr>
            <p:ph type="title"/>
          </p:nvPr>
        </p:nvSpPr>
        <p:spPr>
          <a:xfrm>
            <a:off x="6717322" y="1863970"/>
            <a:ext cx="4938058" cy="1872028"/>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6000"/>
              <a:buFont typeface="Calibri"/>
              <a:buNone/>
            </a:pPr>
            <a:r>
              <a:rPr lang="en-US"/>
              <a:t>IMPACT</a:t>
            </a:r>
            <a:endParaRPr/>
          </a:p>
        </p:txBody>
      </p:sp>
      <p:sp>
        <p:nvSpPr>
          <p:cNvPr id="254" name="Google Shape;254;p15"/>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6"/>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p>
            <a:pPr indent="0" lvl="0" marL="0" rtl="0" algn="l">
              <a:lnSpc>
                <a:spcPct val="90000"/>
              </a:lnSpc>
              <a:spcBef>
                <a:spcPts val="0"/>
              </a:spcBef>
              <a:spcAft>
                <a:spcPts val="0"/>
              </a:spcAft>
              <a:buClr>
                <a:schemeClr val="dk1"/>
              </a:buClr>
              <a:buSzPts val="2800"/>
              <a:buFont typeface="Calibri"/>
              <a:buNone/>
            </a:pPr>
            <a:r>
              <a:rPr lang="en-US"/>
              <a:t>THE EVALUATION TOOL</a:t>
            </a:r>
            <a:endParaRPr/>
          </a:p>
        </p:txBody>
      </p:sp>
      <p:pic>
        <p:nvPicPr>
          <p:cNvPr id="260" name="Google Shape;260;p16"/>
          <p:cNvPicPr preferRelativeResize="0"/>
          <p:nvPr/>
        </p:nvPicPr>
        <p:blipFill rotWithShape="1">
          <a:blip r:embed="rId3">
            <a:alphaModFix/>
          </a:blip>
          <a:srcRect b="0" l="0" r="0" t="0"/>
          <a:stretch/>
        </p:blipFill>
        <p:spPr>
          <a:xfrm>
            <a:off x="203201" y="2012034"/>
            <a:ext cx="11785604" cy="2833943"/>
          </a:xfrm>
          <a:prstGeom prst="rect">
            <a:avLst/>
          </a:prstGeom>
          <a:noFill/>
          <a:ln cap="flat" cmpd="sng" w="19050">
            <a:solidFill>
              <a:srgbClr val="9900FF"/>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7"/>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p>
            <a:pPr indent="0" lvl="0" marL="0" rtl="0" algn="l">
              <a:lnSpc>
                <a:spcPct val="90000"/>
              </a:lnSpc>
              <a:spcBef>
                <a:spcPts val="0"/>
              </a:spcBef>
              <a:spcAft>
                <a:spcPts val="0"/>
              </a:spcAft>
              <a:buClr>
                <a:schemeClr val="dk1"/>
              </a:buClr>
              <a:buSzPts val="2800"/>
              <a:buFont typeface="Calibri"/>
              <a:buNone/>
            </a:pPr>
            <a:r>
              <a:rPr lang="en-US"/>
              <a:t>EVALUATION</a:t>
            </a:r>
            <a:endParaRPr/>
          </a:p>
        </p:txBody>
      </p:sp>
      <p:pic>
        <p:nvPicPr>
          <p:cNvPr id="266" name="Google Shape;266;p17"/>
          <p:cNvPicPr preferRelativeResize="0"/>
          <p:nvPr/>
        </p:nvPicPr>
        <p:blipFill rotWithShape="1">
          <a:blip r:embed="rId3">
            <a:alphaModFix/>
          </a:blip>
          <a:srcRect b="0" l="0" r="0" t="0"/>
          <a:stretch/>
        </p:blipFill>
        <p:spPr>
          <a:xfrm>
            <a:off x="203201" y="1923451"/>
            <a:ext cx="11785599" cy="3011091"/>
          </a:xfrm>
          <a:prstGeom prst="rect">
            <a:avLst/>
          </a:prstGeom>
          <a:noFill/>
          <a:ln cap="flat" cmpd="sng" w="19050">
            <a:solidFill>
              <a:srgbClr val="9900FF"/>
            </a:solidFill>
            <a:prstDash val="solid"/>
            <a:round/>
            <a:headEnd len="sm" w="sm" type="none"/>
            <a:tailEnd len="sm" w="sm" type="none"/>
          </a:ln>
        </p:spPr>
      </p:pic>
      <p:sp>
        <p:nvSpPr>
          <p:cNvPr id="267" name="Google Shape;267;p17"/>
          <p:cNvSpPr txBox="1"/>
          <p:nvPr/>
        </p:nvSpPr>
        <p:spPr>
          <a:xfrm>
            <a:off x="602367" y="5117334"/>
            <a:ext cx="3212400" cy="984845"/>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Enhance Chatbot: 66.5%</a:t>
            </a:r>
            <a:endParaRPr/>
          </a:p>
        </p:txBody>
      </p:sp>
      <p:sp>
        <p:nvSpPr>
          <p:cNvPr id="268" name="Google Shape;268;p17"/>
          <p:cNvSpPr txBox="1"/>
          <p:nvPr/>
        </p:nvSpPr>
        <p:spPr>
          <a:xfrm>
            <a:off x="4127500" y="5501033"/>
            <a:ext cx="3586000" cy="971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Blockchain Technology: 80%</a:t>
            </a:r>
            <a:endParaRPr/>
          </a:p>
        </p:txBody>
      </p:sp>
      <p:sp>
        <p:nvSpPr>
          <p:cNvPr id="269" name="Google Shape;269;p17"/>
          <p:cNvSpPr txBox="1"/>
          <p:nvPr/>
        </p:nvSpPr>
        <p:spPr>
          <a:xfrm>
            <a:off x="7862767" y="5229401"/>
            <a:ext cx="3640400" cy="615513"/>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Machine Learning: 74.5%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8"/>
          <p:cNvSpPr txBox="1"/>
          <p:nvPr>
            <p:ph type="title"/>
          </p:nvPr>
        </p:nvSpPr>
        <p:spPr>
          <a:xfrm>
            <a:off x="354000" y="1644233"/>
            <a:ext cx="5393600" cy="1976400"/>
          </a:xfrm>
          <a:prstGeom prst="rect">
            <a:avLst/>
          </a:prstGeom>
          <a:noFill/>
          <a:ln>
            <a:noFill/>
          </a:ln>
        </p:spPr>
        <p:txBody>
          <a:bodyPr anchorCtr="0" anchor="b" bIns="121900" lIns="121900" spcFirstLastPara="1" rIns="121900" wrap="square" tIns="121900">
            <a:normAutofit/>
          </a:bodyPr>
          <a:lstStyle/>
          <a:p>
            <a:pPr indent="0" lvl="0" marL="0" rtl="0" algn="ctr">
              <a:lnSpc>
                <a:spcPct val="90000"/>
              </a:lnSpc>
              <a:spcBef>
                <a:spcPts val="0"/>
              </a:spcBef>
              <a:spcAft>
                <a:spcPts val="0"/>
              </a:spcAft>
              <a:buClr>
                <a:schemeClr val="dk1"/>
              </a:buClr>
              <a:buSzPts val="4200"/>
              <a:buFont typeface="Calibri"/>
              <a:buNone/>
            </a:pPr>
            <a:r>
              <a:rPr lang="en-US"/>
              <a:t>DEVELOPMENT AND TESTING</a:t>
            </a:r>
            <a:endParaRPr/>
          </a:p>
        </p:txBody>
      </p:sp>
      <p:sp>
        <p:nvSpPr>
          <p:cNvPr id="275" name="Google Shape;275;p18"/>
          <p:cNvSpPr txBox="1"/>
          <p:nvPr>
            <p:ph idx="1" type="subTitle"/>
          </p:nvPr>
        </p:nvSpPr>
        <p:spPr>
          <a:xfrm>
            <a:off x="354000" y="3737433"/>
            <a:ext cx="5393600" cy="987600"/>
          </a:xfrm>
          <a:prstGeom prst="rect">
            <a:avLst/>
          </a:prstGeom>
          <a:noFill/>
          <a:ln>
            <a:noFill/>
          </a:ln>
        </p:spPr>
        <p:txBody>
          <a:bodyPr anchorCtr="0" anchor="t" bIns="121900" lIns="121900" spcFirstLastPara="1" rIns="121900" wrap="square" tIns="121900">
            <a:noAutofit/>
          </a:bodyPr>
          <a:lstStyle/>
          <a:p>
            <a:pPr indent="-423323" lvl="0" marL="609585" rtl="0" algn="ctr">
              <a:lnSpc>
                <a:spcPct val="90000"/>
              </a:lnSpc>
              <a:spcBef>
                <a:spcPts val="0"/>
              </a:spcBef>
              <a:spcAft>
                <a:spcPts val="0"/>
              </a:spcAft>
              <a:buClr>
                <a:schemeClr val="dk1"/>
              </a:buClr>
              <a:buSzPts val="1400"/>
              <a:buChar char="-"/>
            </a:pPr>
            <a:r>
              <a:rPr lang="en-US" sz="1867">
                <a:solidFill>
                  <a:schemeClr val="dk1"/>
                </a:solidFill>
              </a:rPr>
              <a:t>Iterative Testing Process</a:t>
            </a:r>
            <a:endParaRPr sz="1867">
              <a:solidFill>
                <a:schemeClr val="dk1"/>
              </a:solidFill>
            </a:endParaRPr>
          </a:p>
          <a:p>
            <a:pPr indent="-423323" lvl="0" marL="609585" rtl="0" algn="ctr">
              <a:lnSpc>
                <a:spcPct val="90000"/>
              </a:lnSpc>
              <a:spcBef>
                <a:spcPts val="0"/>
              </a:spcBef>
              <a:spcAft>
                <a:spcPts val="0"/>
              </a:spcAft>
              <a:buClr>
                <a:schemeClr val="dk1"/>
              </a:buClr>
              <a:buSzPts val="1400"/>
              <a:buChar char="-"/>
            </a:pPr>
            <a:r>
              <a:rPr lang="en-US" sz="1867">
                <a:solidFill>
                  <a:schemeClr val="dk1"/>
                </a:solidFill>
              </a:rPr>
              <a:t>Consumers as priority</a:t>
            </a:r>
            <a:endParaRPr sz="1867">
              <a:solidFill>
                <a:schemeClr val="dk1"/>
              </a:solidFill>
            </a:endParaRPr>
          </a:p>
        </p:txBody>
      </p:sp>
      <p:sp>
        <p:nvSpPr>
          <p:cNvPr id="276" name="Google Shape;276;p18"/>
          <p:cNvSpPr txBox="1"/>
          <p:nvPr>
            <p:ph idx="2" type="body"/>
          </p:nvPr>
        </p:nvSpPr>
        <p:spPr>
          <a:xfrm>
            <a:off x="1257200" y="4669133"/>
            <a:ext cx="4490400" cy="1858000"/>
          </a:xfrm>
          <a:prstGeom prst="rect">
            <a:avLst/>
          </a:prstGeom>
          <a:noFill/>
          <a:ln>
            <a:noFill/>
          </a:ln>
        </p:spPr>
        <p:txBody>
          <a:bodyPr anchorCtr="0" anchor="ctr" bIns="121900" lIns="121900" spcFirstLastPara="1" rIns="121900" wrap="square" tIns="121900">
            <a:normAutofit/>
          </a:bodyPr>
          <a:lstStyle/>
          <a:p>
            <a:pPr indent="-457188" lvl="0" marL="609585" rtl="0" algn="l">
              <a:lnSpc>
                <a:spcPct val="120000"/>
              </a:lnSpc>
              <a:spcBef>
                <a:spcPts val="0"/>
              </a:spcBef>
              <a:spcAft>
                <a:spcPts val="0"/>
              </a:spcAft>
              <a:buClr>
                <a:schemeClr val="dk1"/>
              </a:buClr>
              <a:buSzPts val="1800"/>
              <a:buChar char="-"/>
            </a:pPr>
            <a:r>
              <a:rPr lang="en-US"/>
              <a:t>AR (Augmented Reality) </a:t>
            </a:r>
            <a:endParaRPr/>
          </a:p>
          <a:p>
            <a:pPr indent="-457188" lvl="0" marL="609585" rtl="0" algn="l">
              <a:lnSpc>
                <a:spcPct val="120000"/>
              </a:lnSpc>
              <a:spcBef>
                <a:spcPts val="0"/>
              </a:spcBef>
              <a:spcAft>
                <a:spcPts val="0"/>
              </a:spcAft>
              <a:buClr>
                <a:schemeClr val="dk1"/>
              </a:buClr>
              <a:buSzPts val="1800"/>
              <a:buChar char="-"/>
            </a:pPr>
            <a:r>
              <a:rPr lang="en-US"/>
              <a:t>VR (Virtual Reality) </a:t>
            </a:r>
            <a:endParaRPr/>
          </a:p>
          <a:p>
            <a:pPr indent="-457188" lvl="0" marL="609585" rtl="0" algn="l">
              <a:lnSpc>
                <a:spcPct val="120000"/>
              </a:lnSpc>
              <a:spcBef>
                <a:spcPts val="0"/>
              </a:spcBef>
              <a:spcAft>
                <a:spcPts val="0"/>
              </a:spcAft>
              <a:buClr>
                <a:schemeClr val="dk1"/>
              </a:buClr>
              <a:buSzPts val="1800"/>
              <a:buChar char="-"/>
            </a:pPr>
            <a:r>
              <a:rPr lang="en-US"/>
              <a:t>Maps </a:t>
            </a:r>
            <a:endParaRPr/>
          </a:p>
        </p:txBody>
      </p:sp>
      <p:sp>
        <p:nvSpPr>
          <p:cNvPr id="277" name="Google Shape;277;p18"/>
          <p:cNvSpPr txBox="1"/>
          <p:nvPr/>
        </p:nvSpPr>
        <p:spPr>
          <a:xfrm>
            <a:off x="354000" y="5290333"/>
            <a:ext cx="1120000" cy="8617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No!</a:t>
            </a:r>
            <a:endParaRPr sz="2400">
              <a:solidFill>
                <a:schemeClr val="dk1"/>
              </a:solidFill>
              <a:latin typeface="Calibri"/>
              <a:ea typeface="Calibri"/>
              <a:cs typeface="Calibri"/>
              <a:sym typeface="Calibri"/>
            </a:endParaRPr>
          </a:p>
        </p:txBody>
      </p:sp>
      <p:pic>
        <p:nvPicPr>
          <p:cNvPr id="278" name="Google Shape;278;p18"/>
          <p:cNvPicPr preferRelativeResize="0"/>
          <p:nvPr/>
        </p:nvPicPr>
        <p:blipFill rotWithShape="1">
          <a:blip r:embed="rId3">
            <a:alphaModFix/>
          </a:blip>
          <a:srcRect b="0" l="0" r="0" t="0"/>
          <a:stretch/>
        </p:blipFill>
        <p:spPr>
          <a:xfrm>
            <a:off x="6397334" y="669885"/>
            <a:ext cx="5518233" cy="5518233"/>
          </a:xfrm>
          <a:prstGeom prst="rect">
            <a:avLst/>
          </a:prstGeom>
          <a:noFill/>
          <a:ln cap="flat" cmpd="sng" w="19050">
            <a:solidFill>
              <a:srgbClr val="9900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9"/>
          <p:cNvSpPr txBox="1"/>
          <p:nvPr>
            <p:ph type="title"/>
          </p:nvPr>
        </p:nvSpPr>
        <p:spPr>
          <a:xfrm>
            <a:off x="6717322" y="1863970"/>
            <a:ext cx="4630127" cy="18720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cap="none">
                <a:latin typeface="Calibri"/>
                <a:ea typeface="Calibri"/>
                <a:cs typeface="Calibri"/>
                <a:sym typeface="Calibri"/>
              </a:rPr>
              <a:t>CONFIDENCE</a:t>
            </a:r>
            <a:endParaRPr/>
          </a:p>
        </p:txBody>
      </p:sp>
      <p:sp>
        <p:nvSpPr>
          <p:cNvPr id="284" name="Google Shape;284;p19"/>
          <p:cNvSpPr txBox="1"/>
          <p:nvPr/>
        </p:nvSpPr>
        <p:spPr>
          <a:xfrm>
            <a:off x="6717322" y="3762986"/>
            <a:ext cx="4630127" cy="1500187"/>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1000"/>
              </a:spcBef>
              <a:spcAft>
                <a:spcPts val="800"/>
              </a:spcAft>
              <a:buNone/>
            </a:pPr>
            <a:r>
              <a:rPr lang="en-US" sz="2400">
                <a:solidFill>
                  <a:schemeClr val="dk1"/>
                </a:solidFill>
                <a:latin typeface="Calibri"/>
                <a:ea typeface="Calibri"/>
                <a:cs typeface="Calibri"/>
                <a:sym typeface="Calibri"/>
              </a:rPr>
              <a:t>High Confidence in Unbiased Results</a:t>
            </a:r>
            <a:endParaRPr/>
          </a:p>
        </p:txBody>
      </p:sp>
      <p:pic>
        <p:nvPicPr>
          <p:cNvPr id="285" name="Google Shape;285;p19"/>
          <p:cNvPicPr preferRelativeResize="0"/>
          <p:nvPr/>
        </p:nvPicPr>
        <p:blipFill rotWithShape="1">
          <a:blip r:embed="rId3">
            <a:alphaModFix/>
          </a:blip>
          <a:srcRect b="-4" l="6190" r="7580" t="0"/>
          <a:stretch/>
        </p:blipFill>
        <p:spPr>
          <a:xfrm>
            <a:off x="20" y="10"/>
            <a:ext cx="5913419" cy="6857989"/>
          </a:xfrm>
          <a:custGeom>
            <a:rect b="b" l="l" r="r" t="t"/>
            <a:pathLst>
              <a:path extrusionOk="0" h="6857999" w="591343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ln cap="flat" cmpd="sng" w="19050">
            <a:solidFill>
              <a:srgbClr val="FF0000"/>
            </a:solidFill>
            <a:prstDash val="solid"/>
            <a:round/>
            <a:headEnd len="sm" w="sm" type="none"/>
            <a:tailEnd len="sm" w="sm" type="none"/>
          </a:ln>
        </p:spPr>
      </p:pic>
      <p:sp>
        <p:nvSpPr>
          <p:cNvPr id="286" name="Google Shape;286;p19"/>
          <p:cNvSpPr txBox="1"/>
          <p:nvPr/>
        </p:nvSpPr>
        <p:spPr>
          <a:xfrm>
            <a:off x="6443200" y="1536633"/>
            <a:ext cx="5333200" cy="4555200"/>
          </a:xfrm>
          <a:prstGeom prst="rect">
            <a:avLst/>
          </a:prstGeom>
          <a:noFill/>
          <a:ln>
            <a:noFill/>
          </a:ln>
        </p:spPr>
        <p:txBody>
          <a:bodyPr anchorCtr="0" anchor="t" bIns="121900" lIns="121900" spcFirstLastPara="1" rIns="121900" wrap="square" tIns="121900">
            <a:normAutofit/>
          </a:bodyPr>
          <a:lstStyle/>
          <a:p>
            <a:pPr indent="0" lvl="0" marL="0" marR="0" rtl="0" algn="l">
              <a:spcBef>
                <a:spcPts val="0"/>
              </a:spcBef>
              <a:spcAft>
                <a:spcPts val="160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
          <p:cNvSpPr txBox="1"/>
          <p:nvPr>
            <p:ph type="title"/>
          </p:nvPr>
        </p:nvSpPr>
        <p:spPr>
          <a:xfrm>
            <a:off x="838200" y="429768"/>
            <a:ext cx="10515600" cy="637198"/>
          </a:xfrm>
          <a:prstGeom prst="rect">
            <a:avLst/>
          </a:prstGeom>
          <a:noFill/>
          <a:ln>
            <a:noFill/>
          </a:ln>
        </p:spPr>
        <p:txBody>
          <a:bodyPr anchorCtr="0" anchor="ctr" bIns="121900" lIns="121900" spcFirstLastPara="1" rIns="121900" wrap="square" tIns="121900">
            <a:normAutofit/>
          </a:bodyPr>
          <a:lstStyle/>
          <a:p>
            <a:pPr indent="0" lvl="0" marL="0" rtl="0" algn="l">
              <a:lnSpc>
                <a:spcPct val="90000"/>
              </a:lnSpc>
              <a:spcBef>
                <a:spcPts val="0"/>
              </a:spcBef>
              <a:spcAft>
                <a:spcPts val="0"/>
              </a:spcAft>
              <a:buClr>
                <a:schemeClr val="dk1"/>
              </a:buClr>
              <a:buSzPts val="2800"/>
              <a:buFont typeface="Calibri"/>
              <a:buNone/>
            </a:pPr>
            <a:r>
              <a:rPr lang="en-US" sz="2800"/>
              <a:t>YOUR PRESENTERS</a:t>
            </a:r>
            <a:endParaRPr/>
          </a:p>
        </p:txBody>
      </p:sp>
      <p:pic>
        <p:nvPicPr>
          <p:cNvPr id="141" name="Google Shape;141;p2"/>
          <p:cNvPicPr preferRelativeResize="0"/>
          <p:nvPr/>
        </p:nvPicPr>
        <p:blipFill rotWithShape="1">
          <a:blip r:embed="rId3">
            <a:alphaModFix/>
          </a:blip>
          <a:srcRect b="0" l="0" r="0" t="0"/>
          <a:stretch/>
        </p:blipFill>
        <p:spPr>
          <a:xfrm>
            <a:off x="0" y="1515757"/>
            <a:ext cx="2546804" cy="2546804"/>
          </a:xfrm>
          <a:prstGeom prst="rect">
            <a:avLst/>
          </a:prstGeom>
          <a:noFill/>
          <a:ln>
            <a:noFill/>
          </a:ln>
        </p:spPr>
      </p:pic>
      <p:pic>
        <p:nvPicPr>
          <p:cNvPr id="142" name="Google Shape;142;p2"/>
          <p:cNvPicPr preferRelativeResize="0"/>
          <p:nvPr/>
        </p:nvPicPr>
        <p:blipFill rotWithShape="1">
          <a:blip r:embed="rId4">
            <a:alphaModFix/>
          </a:blip>
          <a:srcRect b="0" l="0" r="0" t="0"/>
          <a:stretch/>
        </p:blipFill>
        <p:spPr>
          <a:xfrm>
            <a:off x="9645196" y="1515757"/>
            <a:ext cx="2546804" cy="2546804"/>
          </a:xfrm>
          <a:prstGeom prst="rect">
            <a:avLst/>
          </a:prstGeom>
          <a:noFill/>
          <a:ln>
            <a:noFill/>
          </a:ln>
        </p:spPr>
      </p:pic>
      <p:sp>
        <p:nvSpPr>
          <p:cNvPr id="143" name="Google Shape;143;p2"/>
          <p:cNvSpPr txBox="1"/>
          <p:nvPr/>
        </p:nvSpPr>
        <p:spPr>
          <a:xfrm>
            <a:off x="6379044" y="4302700"/>
            <a:ext cx="2546986" cy="1070094"/>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856"/>
              </a:spcAft>
              <a:buNone/>
            </a:pPr>
            <a:r>
              <a:rPr b="0" i="0" lang="en-US" sz="2306" u="none" cap="none" strike="noStrike">
                <a:solidFill>
                  <a:schemeClr val="dk2"/>
                </a:solidFill>
                <a:latin typeface="Arial"/>
                <a:ea typeface="Arial"/>
                <a:cs typeface="Arial"/>
                <a:sym typeface="Arial"/>
              </a:rPr>
              <a:t>Valentine Jingwa Achalefi</a:t>
            </a:r>
            <a:endParaRPr b="0" i="0" sz="2133" u="none" cap="none" strike="noStrike">
              <a:solidFill>
                <a:schemeClr val="dk2"/>
              </a:solidFill>
              <a:latin typeface="Calibri"/>
              <a:ea typeface="Calibri"/>
              <a:cs typeface="Calibri"/>
              <a:sym typeface="Calibri"/>
            </a:endParaRPr>
          </a:p>
        </p:txBody>
      </p:sp>
      <p:sp>
        <p:nvSpPr>
          <p:cNvPr id="144" name="Google Shape;144;p2"/>
          <p:cNvSpPr txBox="1"/>
          <p:nvPr/>
        </p:nvSpPr>
        <p:spPr>
          <a:xfrm>
            <a:off x="3189522" y="4420680"/>
            <a:ext cx="2326762" cy="834139"/>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856"/>
              </a:spcAft>
              <a:buNone/>
            </a:pPr>
            <a:r>
              <a:rPr b="0" i="0" lang="en-US" sz="2594" u="none" cap="none" strike="noStrike">
                <a:solidFill>
                  <a:schemeClr val="dk2"/>
                </a:solidFill>
                <a:latin typeface="Arial"/>
                <a:ea typeface="Arial"/>
                <a:cs typeface="Arial"/>
                <a:sym typeface="Arial"/>
              </a:rPr>
              <a:t>Jean-Pierre </a:t>
            </a:r>
            <a:endParaRPr b="0" i="0" sz="2400" u="none" cap="none" strike="noStrike">
              <a:solidFill>
                <a:schemeClr val="dk2"/>
              </a:solidFill>
              <a:latin typeface="Calibri"/>
              <a:ea typeface="Calibri"/>
              <a:cs typeface="Calibri"/>
              <a:sym typeface="Calibri"/>
            </a:endParaRPr>
          </a:p>
        </p:txBody>
      </p:sp>
      <p:sp>
        <p:nvSpPr>
          <p:cNvPr id="145" name="Google Shape;145;p2"/>
          <p:cNvSpPr txBox="1"/>
          <p:nvPr/>
        </p:nvSpPr>
        <p:spPr>
          <a:xfrm>
            <a:off x="0" y="4312097"/>
            <a:ext cx="2326762" cy="834139"/>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856"/>
              </a:spcAft>
              <a:buNone/>
            </a:pPr>
            <a:r>
              <a:rPr b="0" i="0" lang="en-US" sz="2594" u="none" cap="none" strike="noStrike">
                <a:solidFill>
                  <a:schemeClr val="dk2"/>
                </a:solidFill>
                <a:latin typeface="Arial"/>
                <a:ea typeface="Arial"/>
                <a:cs typeface="Arial"/>
                <a:sym typeface="Arial"/>
              </a:rPr>
              <a:t>Jonah Scott</a:t>
            </a:r>
            <a:endParaRPr b="0" i="0" sz="2400" u="none" cap="none" strike="noStrike">
              <a:solidFill>
                <a:schemeClr val="dk2"/>
              </a:solidFill>
              <a:latin typeface="Calibri"/>
              <a:ea typeface="Calibri"/>
              <a:cs typeface="Calibri"/>
              <a:sym typeface="Calibri"/>
            </a:endParaRPr>
          </a:p>
        </p:txBody>
      </p:sp>
      <p:sp>
        <p:nvSpPr>
          <p:cNvPr id="146" name="Google Shape;146;p2"/>
          <p:cNvSpPr txBox="1"/>
          <p:nvPr/>
        </p:nvSpPr>
        <p:spPr>
          <a:xfrm>
            <a:off x="10110239" y="4343120"/>
            <a:ext cx="1427080" cy="772093"/>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856"/>
              </a:spcAft>
              <a:buNone/>
            </a:pPr>
            <a:r>
              <a:rPr b="0" i="0" lang="en-US" sz="2594" u="none" cap="none" strike="noStrike">
                <a:solidFill>
                  <a:schemeClr val="dk2"/>
                </a:solidFill>
                <a:latin typeface="Arial"/>
                <a:ea typeface="Arial"/>
                <a:cs typeface="Arial"/>
                <a:sym typeface="Arial"/>
              </a:rPr>
              <a:t>RyeK</a:t>
            </a:r>
            <a:endParaRPr b="0" i="0" sz="2400" u="none" cap="none" strike="noStrike">
              <a:solidFill>
                <a:schemeClr val="dk2"/>
              </a:solidFill>
              <a:latin typeface="Calibri"/>
              <a:ea typeface="Calibri"/>
              <a:cs typeface="Calibri"/>
              <a:sym typeface="Calibri"/>
            </a:endParaRPr>
          </a:p>
        </p:txBody>
      </p:sp>
      <p:pic>
        <p:nvPicPr>
          <p:cNvPr id="147" name="Google Shape;147;p2"/>
          <p:cNvPicPr preferRelativeResize="0"/>
          <p:nvPr/>
        </p:nvPicPr>
        <p:blipFill rotWithShape="1">
          <a:blip r:embed="rId5">
            <a:alphaModFix/>
          </a:blip>
          <a:srcRect b="0" l="0" r="0" t="0"/>
          <a:stretch/>
        </p:blipFill>
        <p:spPr>
          <a:xfrm>
            <a:off x="3141458" y="1542735"/>
            <a:ext cx="2546986" cy="2546953"/>
          </a:xfrm>
          <a:prstGeom prst="rect">
            <a:avLst/>
          </a:prstGeom>
          <a:noFill/>
          <a:ln>
            <a:noFill/>
          </a:ln>
        </p:spPr>
      </p:pic>
      <p:pic>
        <p:nvPicPr>
          <p:cNvPr id="148" name="Google Shape;148;p2"/>
          <p:cNvPicPr preferRelativeResize="0"/>
          <p:nvPr/>
        </p:nvPicPr>
        <p:blipFill rotWithShape="1">
          <a:blip r:embed="rId6">
            <a:alphaModFix/>
          </a:blip>
          <a:srcRect b="0" l="0" r="0" t="0"/>
          <a:stretch/>
        </p:blipFill>
        <p:spPr>
          <a:xfrm>
            <a:off x="6503138" y="1485207"/>
            <a:ext cx="2662014" cy="26620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txBox="1"/>
          <p:nvPr>
            <p:ph type="title"/>
          </p:nvPr>
        </p:nvSpPr>
        <p:spPr>
          <a:xfrm>
            <a:off x="608639" y="457200"/>
            <a:ext cx="3932237" cy="16002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US" cap="none">
                <a:latin typeface="Calibri"/>
                <a:ea typeface="Calibri"/>
                <a:cs typeface="Calibri"/>
                <a:sym typeface="Calibri"/>
              </a:rPr>
              <a:t>CANDIDATE EMERGING TECHNOLOGIES</a:t>
            </a:r>
            <a:endParaRPr/>
          </a:p>
        </p:txBody>
      </p:sp>
      <p:sp>
        <p:nvSpPr>
          <p:cNvPr id="292" name="Google Shape;292;p20"/>
          <p:cNvSpPr txBox="1"/>
          <p:nvPr/>
        </p:nvSpPr>
        <p:spPr>
          <a:xfrm>
            <a:off x="608639" y="2406770"/>
            <a:ext cx="3932237" cy="3660626"/>
          </a:xfrm>
          <a:prstGeom prst="rect">
            <a:avLst/>
          </a:prstGeom>
          <a:noFill/>
          <a:ln>
            <a:noFill/>
          </a:ln>
        </p:spPr>
        <p:txBody>
          <a:bodyPr anchorCtr="0" anchor="t" bIns="45700" lIns="0" spcFirstLastPara="1" rIns="0" wrap="square" tIns="45700">
            <a:normAutofit/>
          </a:bodyPr>
          <a:lstStyle/>
          <a:p>
            <a:pPr indent="0" lvl="0" marL="0" marR="0" rtl="0" algn="just">
              <a:lnSpc>
                <a:spcPct val="90000"/>
              </a:lnSpc>
              <a:spcBef>
                <a:spcPts val="2400"/>
              </a:spcBef>
              <a:spcAft>
                <a:spcPts val="0"/>
              </a:spcAft>
              <a:buNone/>
            </a:pPr>
            <a:r>
              <a:rPr lang="en-US" sz="1600">
                <a:solidFill>
                  <a:schemeClr val="dk1"/>
                </a:solidFill>
                <a:latin typeface="Calibri"/>
                <a:ea typeface="Calibri"/>
                <a:cs typeface="Calibri"/>
                <a:sym typeface="Calibri"/>
              </a:rPr>
              <a:t>Enhance Artificial Intelligence (AI) and Machine Learning.</a:t>
            </a:r>
            <a:endParaRPr b="1" sz="1600">
              <a:solidFill>
                <a:schemeClr val="dk1"/>
              </a:solidFill>
              <a:latin typeface="Calibri"/>
              <a:ea typeface="Calibri"/>
              <a:cs typeface="Calibri"/>
              <a:sym typeface="Calibri"/>
            </a:endParaRPr>
          </a:p>
          <a:p>
            <a:pPr indent="0" lvl="0" marL="0" marR="0" rtl="0" algn="just">
              <a:lnSpc>
                <a:spcPct val="90000"/>
              </a:lnSpc>
              <a:spcBef>
                <a:spcPts val="3200"/>
              </a:spcBef>
              <a:spcAft>
                <a:spcPts val="0"/>
              </a:spcAft>
              <a:buNone/>
            </a:pPr>
            <a:r>
              <a:rPr b="1" lang="en-US" sz="1600">
                <a:solidFill>
                  <a:schemeClr val="dk1"/>
                </a:solidFill>
                <a:latin typeface="Calibri"/>
                <a:ea typeface="Calibri"/>
                <a:cs typeface="Calibri"/>
                <a:sym typeface="Calibri"/>
              </a:rPr>
              <a:t>Blockchain for Supply Chain Transparency</a:t>
            </a:r>
            <a:endParaRPr/>
          </a:p>
          <a:p>
            <a:pPr indent="0" lvl="0" marL="0" marR="0" rtl="0" algn="just">
              <a:lnSpc>
                <a:spcPct val="90000"/>
              </a:lnSpc>
              <a:spcBef>
                <a:spcPts val="3200"/>
              </a:spcBef>
              <a:spcAft>
                <a:spcPts val="0"/>
              </a:spcAft>
              <a:buNone/>
            </a:pPr>
            <a:r>
              <a:rPr lang="en-US" sz="1600">
                <a:solidFill>
                  <a:schemeClr val="dk1"/>
                </a:solidFill>
                <a:latin typeface="Calibri"/>
                <a:ea typeface="Calibri"/>
                <a:cs typeface="Calibri"/>
                <a:sym typeface="Calibri"/>
              </a:rPr>
              <a:t>Robust User Interfaces/User Experience (UI/UX) Design.</a:t>
            </a:r>
            <a:endParaRPr/>
          </a:p>
          <a:p>
            <a:pPr indent="0" lvl="0" marL="0" marR="0" rtl="0" algn="just">
              <a:lnSpc>
                <a:spcPct val="90000"/>
              </a:lnSpc>
              <a:spcBef>
                <a:spcPts val="3200"/>
              </a:spcBef>
              <a:spcAft>
                <a:spcPts val="0"/>
              </a:spcAft>
              <a:buNone/>
            </a:pPr>
            <a:r>
              <a:rPr b="1" lang="en-US" sz="1600">
                <a:solidFill>
                  <a:schemeClr val="dk1"/>
                </a:solidFill>
                <a:latin typeface="Calibri"/>
                <a:ea typeface="Calibri"/>
                <a:cs typeface="Calibri"/>
                <a:sym typeface="Calibri"/>
              </a:rPr>
              <a:t>Advanced Data Analysis</a:t>
            </a:r>
            <a:endParaRPr/>
          </a:p>
          <a:p>
            <a:pPr indent="0" lvl="0" marL="0" marR="0" rtl="0" algn="just">
              <a:lnSpc>
                <a:spcPct val="90000"/>
              </a:lnSpc>
              <a:spcBef>
                <a:spcPts val="3200"/>
              </a:spcBef>
              <a:spcAft>
                <a:spcPts val="800"/>
              </a:spcAft>
              <a:buNone/>
            </a:pPr>
            <a:r>
              <a:rPr b="1" lang="en-US" sz="1600">
                <a:solidFill>
                  <a:schemeClr val="dk1"/>
                </a:solidFill>
                <a:latin typeface="Calibri"/>
                <a:ea typeface="Calibri"/>
                <a:cs typeface="Calibri"/>
                <a:sym typeface="Calibri"/>
              </a:rPr>
              <a:t>Chatbots and Enhanced Customer Service</a:t>
            </a:r>
            <a:endParaRPr/>
          </a:p>
        </p:txBody>
      </p:sp>
      <p:sp>
        <p:nvSpPr>
          <p:cNvPr id="293" name="Google Shape;293;p20"/>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4" name="Google Shape;294;p20"/>
          <p:cNvPicPr preferRelativeResize="0"/>
          <p:nvPr/>
        </p:nvPicPr>
        <p:blipFill rotWithShape="1">
          <a:blip r:embed="rId3">
            <a:alphaModFix/>
          </a:blip>
          <a:srcRect b="0" l="0" r="0" t="0"/>
          <a:stretch/>
        </p:blipFill>
        <p:spPr>
          <a:xfrm>
            <a:off x="5847769" y="457200"/>
            <a:ext cx="5610195" cy="561019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1"/>
          <p:cNvSpPr txBox="1"/>
          <p:nvPr>
            <p:ph type="title"/>
          </p:nvPr>
        </p:nvSpPr>
        <p:spPr>
          <a:xfrm>
            <a:off x="608639" y="457200"/>
            <a:ext cx="3932237" cy="16002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3600"/>
              <a:buFont typeface="Calibri"/>
              <a:buNone/>
            </a:pPr>
            <a:r>
              <a:rPr lang="en-US"/>
              <a:t>BLOCKCHAIN </a:t>
            </a:r>
            <a:endParaRPr/>
          </a:p>
        </p:txBody>
      </p:sp>
      <p:sp>
        <p:nvSpPr>
          <p:cNvPr id="300" name="Google Shape;300;p21"/>
          <p:cNvSpPr txBox="1"/>
          <p:nvPr>
            <p:ph idx="1" type="body"/>
          </p:nvPr>
        </p:nvSpPr>
        <p:spPr>
          <a:xfrm>
            <a:off x="608639" y="2406770"/>
            <a:ext cx="3932237" cy="3660626"/>
          </a:xfrm>
          <a:prstGeom prst="rect">
            <a:avLst/>
          </a:prstGeom>
          <a:noFill/>
          <a:ln>
            <a:noFill/>
          </a:ln>
        </p:spPr>
        <p:txBody>
          <a:bodyPr anchorCtr="0" anchor="t" bIns="121900" lIns="121900" spcFirstLastPara="1" rIns="121900" wrap="square" tIns="121900">
            <a:normAutofit/>
          </a:bodyPr>
          <a:lstStyle/>
          <a:p>
            <a:pPr indent="0" lvl="0" marL="0" rtl="0" algn="just">
              <a:lnSpc>
                <a:spcPct val="100000"/>
              </a:lnSpc>
              <a:spcBef>
                <a:spcPts val="1867"/>
              </a:spcBef>
              <a:spcAft>
                <a:spcPts val="0"/>
              </a:spcAft>
              <a:buClr>
                <a:schemeClr val="dk1"/>
              </a:buClr>
              <a:buSzPts val="1600"/>
              <a:buNone/>
            </a:pPr>
            <a:r>
              <a:rPr b="1" lang="en-US">
                <a:highlight>
                  <a:schemeClr val="lt1"/>
                </a:highlight>
              </a:rPr>
              <a:t>Immutable Ledger</a:t>
            </a:r>
            <a:endParaRPr/>
          </a:p>
          <a:p>
            <a:pPr indent="0" lvl="0" marL="0" rtl="0" algn="just">
              <a:lnSpc>
                <a:spcPct val="100000"/>
              </a:lnSpc>
              <a:spcBef>
                <a:spcPts val="1867"/>
              </a:spcBef>
              <a:spcAft>
                <a:spcPts val="0"/>
              </a:spcAft>
              <a:buClr>
                <a:schemeClr val="dk1"/>
              </a:buClr>
              <a:buSzPts val="1600"/>
              <a:buNone/>
            </a:pPr>
            <a:r>
              <a:rPr b="1" lang="en-US">
                <a:highlight>
                  <a:schemeClr val="lt1"/>
                </a:highlight>
              </a:rPr>
              <a:t>Real-Time Tracking and Visibility</a:t>
            </a:r>
            <a:endParaRPr/>
          </a:p>
          <a:p>
            <a:pPr indent="0" lvl="0" marL="0" rtl="0" algn="just">
              <a:lnSpc>
                <a:spcPct val="100000"/>
              </a:lnSpc>
              <a:spcBef>
                <a:spcPts val="1867"/>
              </a:spcBef>
              <a:spcAft>
                <a:spcPts val="0"/>
              </a:spcAft>
              <a:buClr>
                <a:schemeClr val="dk1"/>
              </a:buClr>
              <a:buSzPts val="1600"/>
              <a:buNone/>
            </a:pPr>
            <a:r>
              <a:rPr b="1" lang="en-US">
                <a:highlight>
                  <a:schemeClr val="lt1"/>
                </a:highlight>
              </a:rPr>
              <a:t>Smart Contracts</a:t>
            </a:r>
            <a:endParaRPr/>
          </a:p>
          <a:p>
            <a:pPr indent="0" lvl="0" marL="0" rtl="0" algn="just">
              <a:lnSpc>
                <a:spcPct val="100000"/>
              </a:lnSpc>
              <a:spcBef>
                <a:spcPts val="1867"/>
              </a:spcBef>
              <a:spcAft>
                <a:spcPts val="0"/>
              </a:spcAft>
              <a:buClr>
                <a:schemeClr val="dk1"/>
              </a:buClr>
              <a:buSzPts val="1600"/>
              <a:buNone/>
            </a:pPr>
            <a:r>
              <a:rPr b="1" lang="en-US">
                <a:highlight>
                  <a:schemeClr val="lt1"/>
                </a:highlight>
              </a:rPr>
              <a:t>Enhanced Security</a:t>
            </a:r>
            <a:endParaRPr/>
          </a:p>
          <a:p>
            <a:pPr indent="0" lvl="0" marL="0" rtl="0" algn="just">
              <a:lnSpc>
                <a:spcPct val="100000"/>
              </a:lnSpc>
              <a:spcBef>
                <a:spcPts val="1867"/>
              </a:spcBef>
              <a:spcAft>
                <a:spcPts val="0"/>
              </a:spcAft>
              <a:buClr>
                <a:schemeClr val="dk1"/>
              </a:buClr>
              <a:buSzPts val="1600"/>
              <a:buNone/>
            </a:pPr>
            <a:r>
              <a:rPr b="1" lang="en-US">
                <a:highlight>
                  <a:schemeClr val="lt1"/>
                </a:highlight>
              </a:rPr>
              <a:t>Provenance Tracking</a:t>
            </a:r>
            <a:endParaRPr/>
          </a:p>
          <a:p>
            <a:pPr indent="0" lvl="0" marL="0" rtl="0" algn="just">
              <a:lnSpc>
                <a:spcPct val="100000"/>
              </a:lnSpc>
              <a:spcBef>
                <a:spcPts val="1867"/>
              </a:spcBef>
              <a:spcAft>
                <a:spcPts val="0"/>
              </a:spcAft>
              <a:buClr>
                <a:schemeClr val="dk1"/>
              </a:buClr>
              <a:buSzPts val="1600"/>
              <a:buNone/>
            </a:pPr>
            <a:r>
              <a:rPr b="1" lang="en-US">
                <a:highlight>
                  <a:schemeClr val="lt1"/>
                </a:highlight>
              </a:rPr>
              <a:t>Reduced Costs and Efficiencies</a:t>
            </a:r>
            <a:endParaRPr/>
          </a:p>
          <a:p>
            <a:pPr indent="0" lvl="0" marL="0" rtl="0" algn="just">
              <a:lnSpc>
                <a:spcPct val="100000"/>
              </a:lnSpc>
              <a:spcBef>
                <a:spcPts val="533"/>
              </a:spcBef>
              <a:spcAft>
                <a:spcPts val="1600"/>
              </a:spcAft>
              <a:buClr>
                <a:schemeClr val="dk1"/>
              </a:buClr>
              <a:buSzPts val="1600"/>
              <a:buNone/>
            </a:pPr>
            <a:r>
              <a:t/>
            </a:r>
            <a:endParaRPr/>
          </a:p>
        </p:txBody>
      </p:sp>
      <p:sp>
        <p:nvSpPr>
          <p:cNvPr id="301" name="Google Shape;301;p21"/>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2" name="Google Shape;302;p21"/>
          <p:cNvPicPr preferRelativeResize="0"/>
          <p:nvPr/>
        </p:nvPicPr>
        <p:blipFill rotWithShape="1">
          <a:blip r:embed="rId3">
            <a:alphaModFix/>
          </a:blip>
          <a:srcRect b="2" l="0" r="2" t="1103"/>
          <a:stretch/>
        </p:blipFill>
        <p:spPr>
          <a:xfrm>
            <a:off x="5758155" y="457200"/>
            <a:ext cx="5979492" cy="5913566"/>
          </a:xfrm>
          <a:custGeom>
            <a:rect b="b" l="l" r="r" t="t"/>
            <a:pathLst>
              <a:path extrusionOk="0" h="5913566" w="5979492">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2"/>
          <p:cNvSpPr txBox="1"/>
          <p:nvPr>
            <p:ph type="title"/>
          </p:nvPr>
        </p:nvSpPr>
        <p:spPr>
          <a:xfrm>
            <a:off x="608639" y="457200"/>
            <a:ext cx="3932237" cy="16002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2800"/>
              <a:buFont typeface="Calibri"/>
              <a:buNone/>
            </a:pPr>
            <a:r>
              <a:rPr lang="en-US" sz="2800"/>
              <a:t>ADVANCE DATA ANALYTICS(ADA) WITH MACHINE LEARNING</a:t>
            </a:r>
            <a:endParaRPr/>
          </a:p>
        </p:txBody>
      </p:sp>
      <p:sp>
        <p:nvSpPr>
          <p:cNvPr id="308" name="Google Shape;308;p22"/>
          <p:cNvSpPr txBox="1"/>
          <p:nvPr>
            <p:ph idx="1" type="body"/>
          </p:nvPr>
        </p:nvSpPr>
        <p:spPr>
          <a:xfrm>
            <a:off x="608639" y="2406770"/>
            <a:ext cx="3932237" cy="3660626"/>
          </a:xfrm>
          <a:prstGeom prst="rect">
            <a:avLst/>
          </a:prstGeom>
          <a:noFill/>
          <a:ln>
            <a:noFill/>
          </a:ln>
        </p:spPr>
        <p:txBody>
          <a:bodyPr anchorCtr="0" anchor="t" bIns="121900" lIns="121900" spcFirstLastPara="1" rIns="121900" wrap="square" tIns="121900">
            <a:normAutofit/>
          </a:bodyPr>
          <a:lstStyle/>
          <a:p>
            <a:pPr indent="0" lvl="0" marL="0" rtl="0" algn="just">
              <a:lnSpc>
                <a:spcPct val="90000"/>
              </a:lnSpc>
              <a:spcBef>
                <a:spcPts val="2400"/>
              </a:spcBef>
              <a:spcAft>
                <a:spcPts val="0"/>
              </a:spcAft>
              <a:buClr>
                <a:schemeClr val="dk1"/>
              </a:buClr>
              <a:buSzPts val="1100"/>
              <a:buNone/>
            </a:pPr>
            <a:r>
              <a:rPr b="1" lang="en-US" sz="1100"/>
              <a:t>Real-Time Inventory Management</a:t>
            </a:r>
            <a:endParaRPr/>
          </a:p>
          <a:p>
            <a:pPr indent="0" lvl="0" marL="0" rtl="0" algn="just">
              <a:lnSpc>
                <a:spcPct val="90000"/>
              </a:lnSpc>
              <a:spcBef>
                <a:spcPts val="1600"/>
              </a:spcBef>
              <a:spcAft>
                <a:spcPts val="0"/>
              </a:spcAft>
              <a:buClr>
                <a:schemeClr val="dk1"/>
              </a:buClr>
              <a:buSzPts val="1100"/>
              <a:buChar char="-"/>
            </a:pPr>
            <a:r>
              <a:rPr lang="en-US" sz="1100"/>
              <a:t>Predictive Analytics for Demand Forecasting</a:t>
            </a:r>
            <a:endParaRPr/>
          </a:p>
          <a:p>
            <a:pPr indent="0" lvl="0" marL="0" rtl="0" algn="just">
              <a:lnSpc>
                <a:spcPct val="90000"/>
              </a:lnSpc>
              <a:spcBef>
                <a:spcPts val="2400"/>
              </a:spcBef>
              <a:spcAft>
                <a:spcPts val="0"/>
              </a:spcAft>
              <a:buClr>
                <a:schemeClr val="dk1"/>
              </a:buClr>
              <a:buSzPts val="1100"/>
              <a:buChar char="-"/>
            </a:pPr>
            <a:r>
              <a:rPr lang="en-US" sz="1100"/>
              <a:t>Automated Replenishment Systems: </a:t>
            </a:r>
            <a:endParaRPr/>
          </a:p>
          <a:p>
            <a:pPr indent="0" lvl="0" marL="0" rtl="0" algn="just">
              <a:lnSpc>
                <a:spcPct val="90000"/>
              </a:lnSpc>
              <a:spcBef>
                <a:spcPts val="2400"/>
              </a:spcBef>
              <a:spcAft>
                <a:spcPts val="0"/>
              </a:spcAft>
              <a:buClr>
                <a:schemeClr val="dk1"/>
              </a:buClr>
              <a:buSzPts val="1100"/>
              <a:buChar char="-"/>
            </a:pPr>
            <a:r>
              <a:rPr lang="en-US" sz="1100"/>
              <a:t>Identification of Stock Discrepancies</a:t>
            </a:r>
            <a:endParaRPr/>
          </a:p>
          <a:p>
            <a:pPr indent="0" lvl="0" marL="0" rtl="0" algn="just">
              <a:lnSpc>
                <a:spcPct val="90000"/>
              </a:lnSpc>
              <a:spcBef>
                <a:spcPts val="1600"/>
              </a:spcBef>
              <a:spcAft>
                <a:spcPts val="0"/>
              </a:spcAft>
              <a:buClr>
                <a:schemeClr val="dk1"/>
              </a:buClr>
              <a:buSzPts val="1100"/>
              <a:buNone/>
            </a:pPr>
            <a:r>
              <a:rPr b="1" lang="en-US" sz="1100"/>
              <a:t>Enhanced Customer Experience</a:t>
            </a:r>
            <a:endParaRPr/>
          </a:p>
          <a:p>
            <a:pPr indent="0" lvl="0" marL="0" rtl="0" algn="just">
              <a:lnSpc>
                <a:spcPct val="90000"/>
              </a:lnSpc>
              <a:spcBef>
                <a:spcPts val="1600"/>
              </a:spcBef>
              <a:spcAft>
                <a:spcPts val="0"/>
              </a:spcAft>
              <a:buClr>
                <a:schemeClr val="dk1"/>
              </a:buClr>
              <a:buSzPts val="1100"/>
              <a:buChar char="-"/>
            </a:pPr>
            <a:r>
              <a:rPr lang="en-US" sz="1100"/>
              <a:t>Reduced Stockouts and Overstocks</a:t>
            </a:r>
            <a:endParaRPr/>
          </a:p>
          <a:p>
            <a:pPr indent="0" lvl="0" marL="0" rtl="0" algn="just">
              <a:lnSpc>
                <a:spcPct val="90000"/>
              </a:lnSpc>
              <a:spcBef>
                <a:spcPts val="2400"/>
              </a:spcBef>
              <a:spcAft>
                <a:spcPts val="0"/>
              </a:spcAft>
              <a:buClr>
                <a:schemeClr val="dk1"/>
              </a:buClr>
              <a:buSzPts val="1100"/>
              <a:buChar char="-"/>
            </a:pPr>
            <a:r>
              <a:rPr lang="en-US" sz="1100"/>
              <a:t>Dynamic Pricing and Promotions</a:t>
            </a:r>
            <a:endParaRPr/>
          </a:p>
          <a:p>
            <a:pPr indent="0" lvl="0" marL="0" rtl="0" algn="just">
              <a:lnSpc>
                <a:spcPct val="90000"/>
              </a:lnSpc>
              <a:spcBef>
                <a:spcPts val="2400"/>
              </a:spcBef>
              <a:spcAft>
                <a:spcPts val="0"/>
              </a:spcAft>
              <a:buClr>
                <a:schemeClr val="dk1"/>
              </a:buClr>
              <a:buSzPts val="1100"/>
              <a:buChar char="-"/>
            </a:pPr>
            <a:r>
              <a:rPr lang="en-US" sz="1100"/>
              <a:t>Personalized Recommendations</a:t>
            </a:r>
            <a:endParaRPr/>
          </a:p>
        </p:txBody>
      </p:sp>
      <p:sp>
        <p:nvSpPr>
          <p:cNvPr id="309" name="Google Shape;309;p22"/>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chart of information and data&#10;&#10;Description automatically generated with medium confidence" id="310" name="Google Shape;310;p22"/>
          <p:cNvPicPr preferRelativeResize="0"/>
          <p:nvPr/>
        </p:nvPicPr>
        <p:blipFill rotWithShape="1">
          <a:blip r:embed="rId3">
            <a:alphaModFix/>
          </a:blip>
          <a:srcRect b="963" l="0" r="3" t="2135"/>
          <a:stretch/>
        </p:blipFill>
        <p:spPr>
          <a:xfrm>
            <a:off x="5758154" y="457200"/>
            <a:ext cx="5789425" cy="561019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3"/>
          <p:cNvSpPr txBox="1"/>
          <p:nvPr>
            <p:ph type="title"/>
          </p:nvPr>
        </p:nvSpPr>
        <p:spPr>
          <a:xfrm>
            <a:off x="838200" y="428534"/>
            <a:ext cx="10515600" cy="6371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US" cap="none">
                <a:latin typeface="Calibri"/>
                <a:ea typeface="Calibri"/>
                <a:cs typeface="Calibri"/>
                <a:sym typeface="Calibri"/>
              </a:rPr>
              <a:t>CHATBOTS AND ENHANCED CUSTOMER SERVICE</a:t>
            </a:r>
            <a:endParaRPr/>
          </a:p>
        </p:txBody>
      </p:sp>
      <p:sp>
        <p:nvSpPr>
          <p:cNvPr id="316" name="Google Shape;316;p23"/>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7" name="Google Shape;317;p23"/>
          <p:cNvPicPr preferRelativeResize="0"/>
          <p:nvPr/>
        </p:nvPicPr>
        <p:blipFill rotWithShape="1">
          <a:blip r:embed="rId3">
            <a:alphaModFix/>
          </a:blip>
          <a:srcRect b="0" l="0" r="0" t="0"/>
          <a:stretch/>
        </p:blipFill>
        <p:spPr>
          <a:xfrm>
            <a:off x="1065248" y="1825625"/>
            <a:ext cx="4530724" cy="4530724"/>
          </a:xfrm>
          <a:prstGeom prst="rect">
            <a:avLst/>
          </a:prstGeom>
          <a:noFill/>
          <a:ln>
            <a:noFill/>
          </a:ln>
        </p:spPr>
      </p:pic>
      <p:sp>
        <p:nvSpPr>
          <p:cNvPr id="318" name="Google Shape;318;p23"/>
          <p:cNvSpPr txBox="1"/>
          <p:nvPr/>
        </p:nvSpPr>
        <p:spPr>
          <a:xfrm>
            <a:off x="6368978" y="1825625"/>
            <a:ext cx="4984821" cy="454114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1000"/>
              </a:spcBef>
              <a:spcAft>
                <a:spcPts val="0"/>
              </a:spcAft>
              <a:buClr>
                <a:schemeClr val="dk1"/>
              </a:buClr>
              <a:buSzPts val="1600"/>
              <a:buFont typeface="Arial"/>
              <a:buChar char="•"/>
            </a:pPr>
            <a:r>
              <a:rPr lang="en-US" sz="1600">
                <a:solidFill>
                  <a:schemeClr val="dk1"/>
                </a:solidFill>
                <a:highlight>
                  <a:schemeClr val="lt1"/>
                </a:highlight>
                <a:latin typeface="Calibri"/>
                <a:ea typeface="Calibri"/>
                <a:cs typeface="Calibri"/>
                <a:sym typeface="Calibri"/>
              </a:rPr>
              <a:t>Immediate Response Time</a:t>
            </a:r>
            <a:endParaRPr/>
          </a:p>
          <a:p>
            <a:pPr indent="-228600" lvl="0" marL="228600" marR="0" rtl="0" algn="l">
              <a:lnSpc>
                <a:spcPct val="120000"/>
              </a:lnSpc>
              <a:spcBef>
                <a:spcPts val="1000"/>
              </a:spcBef>
              <a:spcAft>
                <a:spcPts val="0"/>
              </a:spcAft>
              <a:buClr>
                <a:schemeClr val="dk1"/>
              </a:buClr>
              <a:buSzPts val="1600"/>
              <a:buFont typeface="Arial"/>
              <a:buChar char="•"/>
            </a:pPr>
            <a:r>
              <a:rPr lang="en-US" sz="1600">
                <a:solidFill>
                  <a:schemeClr val="dk1"/>
                </a:solidFill>
                <a:highlight>
                  <a:schemeClr val="lt1"/>
                </a:highlight>
                <a:latin typeface="Calibri"/>
                <a:ea typeface="Calibri"/>
                <a:cs typeface="Calibri"/>
                <a:sym typeface="Calibri"/>
              </a:rPr>
              <a:t>Scalability</a:t>
            </a:r>
            <a:endParaRPr/>
          </a:p>
          <a:p>
            <a:pPr indent="-228600" lvl="0" marL="228600" marR="0" rtl="0" algn="l">
              <a:lnSpc>
                <a:spcPct val="120000"/>
              </a:lnSpc>
              <a:spcBef>
                <a:spcPts val="1000"/>
              </a:spcBef>
              <a:spcAft>
                <a:spcPts val="0"/>
              </a:spcAft>
              <a:buClr>
                <a:schemeClr val="dk1"/>
              </a:buClr>
              <a:buSzPts val="1600"/>
              <a:buFont typeface="Arial"/>
              <a:buChar char="•"/>
            </a:pPr>
            <a:r>
              <a:rPr lang="en-US" sz="1600">
                <a:solidFill>
                  <a:schemeClr val="dk1"/>
                </a:solidFill>
                <a:highlight>
                  <a:schemeClr val="lt1"/>
                </a:highlight>
                <a:latin typeface="Calibri"/>
                <a:ea typeface="Calibri"/>
                <a:cs typeface="Calibri"/>
                <a:sym typeface="Calibri"/>
              </a:rPr>
              <a:t>Personalized Customer Experience</a:t>
            </a:r>
            <a:endParaRPr/>
          </a:p>
          <a:p>
            <a:pPr indent="-228600" lvl="0" marL="228600" marR="0" rtl="0" algn="l">
              <a:lnSpc>
                <a:spcPct val="120000"/>
              </a:lnSpc>
              <a:spcBef>
                <a:spcPts val="1000"/>
              </a:spcBef>
              <a:spcAft>
                <a:spcPts val="480"/>
              </a:spcAft>
              <a:buClr>
                <a:schemeClr val="dk1"/>
              </a:buClr>
              <a:buSzPts val="1600"/>
              <a:buFont typeface="Arial"/>
              <a:buChar char="•"/>
            </a:pPr>
            <a:r>
              <a:rPr lang="en-US" sz="1600">
                <a:solidFill>
                  <a:schemeClr val="dk1"/>
                </a:solidFill>
                <a:highlight>
                  <a:schemeClr val="lt1"/>
                </a:highlight>
                <a:latin typeface="Calibri"/>
                <a:ea typeface="Calibri"/>
                <a:cs typeface="Calibri"/>
                <a:sym typeface="Calibri"/>
              </a:rPr>
              <a:t>Cost Reduction</a:t>
            </a:r>
            <a:endParaRPr sz="1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4"/>
          <p:cNvSpPr txBox="1"/>
          <p:nvPr>
            <p:ph type="title"/>
          </p:nvPr>
        </p:nvSpPr>
        <p:spPr>
          <a:xfrm>
            <a:off x="608639" y="457200"/>
            <a:ext cx="3932237" cy="16002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US" cap="none">
                <a:latin typeface="Calibri"/>
                <a:ea typeface="Calibri"/>
                <a:cs typeface="Calibri"/>
                <a:sym typeface="Calibri"/>
              </a:rPr>
              <a:t>ETHICAL CONSIDERATIONS</a:t>
            </a:r>
            <a:endParaRPr/>
          </a:p>
        </p:txBody>
      </p:sp>
      <p:sp>
        <p:nvSpPr>
          <p:cNvPr id="324" name="Google Shape;324;p24"/>
          <p:cNvSpPr txBox="1"/>
          <p:nvPr/>
        </p:nvSpPr>
        <p:spPr>
          <a:xfrm>
            <a:off x="608639" y="2406770"/>
            <a:ext cx="3932237" cy="3660626"/>
          </a:xfrm>
          <a:prstGeom prst="rect">
            <a:avLst/>
          </a:prstGeom>
          <a:noFill/>
          <a:ln>
            <a:noFill/>
          </a:ln>
        </p:spPr>
        <p:txBody>
          <a:bodyPr anchorCtr="0" anchor="t" bIns="45700" lIns="0" spcFirstLastPara="1" rIns="0" wrap="square" tIns="45700">
            <a:normAutofit/>
          </a:bodyPr>
          <a:lstStyle/>
          <a:p>
            <a:pPr indent="0" lvl="0" marL="0" marR="0" rtl="0" algn="just">
              <a:spcBef>
                <a:spcPts val="2400"/>
              </a:spcBef>
              <a:spcAft>
                <a:spcPts val="0"/>
              </a:spcAft>
              <a:buNone/>
            </a:pPr>
            <a:r>
              <a:rPr lang="en-US" sz="1600">
                <a:solidFill>
                  <a:schemeClr val="dk1"/>
                </a:solidFill>
                <a:latin typeface="Calibri"/>
                <a:ea typeface="Calibri"/>
                <a:cs typeface="Calibri"/>
                <a:sym typeface="Calibri"/>
              </a:rPr>
              <a:t>Human Employment Impact through the use of Enhanced chatbots.</a:t>
            </a:r>
            <a:endParaRPr/>
          </a:p>
          <a:p>
            <a:pPr indent="0" lvl="0" marL="0" marR="0" rtl="0" algn="just">
              <a:spcBef>
                <a:spcPts val="3200"/>
              </a:spcBef>
              <a:spcAft>
                <a:spcPts val="0"/>
              </a:spcAft>
              <a:buNone/>
            </a:pPr>
            <a:r>
              <a:rPr lang="en-US" sz="1600">
                <a:solidFill>
                  <a:schemeClr val="dk1"/>
                </a:solidFill>
                <a:latin typeface="Calibri"/>
                <a:ea typeface="Calibri"/>
                <a:cs typeface="Calibri"/>
                <a:sym typeface="Calibri"/>
              </a:rPr>
              <a:t> As chatbots gather personal data to function effectively, they become targets for cyber-attacks. </a:t>
            </a:r>
            <a:endParaRPr/>
          </a:p>
          <a:p>
            <a:pPr indent="0" lvl="0" marL="0" marR="0" rtl="0" algn="just">
              <a:spcBef>
                <a:spcPts val="3200"/>
              </a:spcBef>
              <a:spcAft>
                <a:spcPts val="800"/>
              </a:spcAft>
              <a:buNone/>
            </a:pPr>
            <a:r>
              <a:rPr lang="en-US" sz="1600">
                <a:solidFill>
                  <a:schemeClr val="dk1"/>
                </a:solidFill>
                <a:latin typeface="Calibri"/>
                <a:ea typeface="Calibri"/>
                <a:cs typeface="Calibri"/>
                <a:sym typeface="Calibri"/>
              </a:rPr>
              <a:t>Blockchain can enhance transparency, it could also expose sensitive business information or customer data.</a:t>
            </a:r>
            <a:endParaRPr/>
          </a:p>
        </p:txBody>
      </p:sp>
      <p:sp>
        <p:nvSpPr>
          <p:cNvPr id="325" name="Google Shape;325;p24"/>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6" name="Google Shape;326;p24"/>
          <p:cNvPicPr preferRelativeResize="0"/>
          <p:nvPr/>
        </p:nvPicPr>
        <p:blipFill rotWithShape="1">
          <a:blip r:embed="rId3">
            <a:alphaModFix/>
          </a:blip>
          <a:srcRect b="0" l="0" r="0" t="0"/>
          <a:stretch/>
        </p:blipFill>
        <p:spPr>
          <a:xfrm>
            <a:off x="5847769" y="457200"/>
            <a:ext cx="5610195" cy="56101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5"/>
          <p:cNvSpPr txBox="1"/>
          <p:nvPr>
            <p:ph type="title"/>
          </p:nvPr>
        </p:nvSpPr>
        <p:spPr>
          <a:xfrm>
            <a:off x="608639" y="457200"/>
            <a:ext cx="3932237" cy="16002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US" cap="none">
                <a:latin typeface="Calibri"/>
                <a:ea typeface="Calibri"/>
                <a:cs typeface="Calibri"/>
                <a:sym typeface="Calibri"/>
              </a:rPr>
              <a:t>RESULTS</a:t>
            </a:r>
            <a:endParaRPr/>
          </a:p>
        </p:txBody>
      </p:sp>
      <p:sp>
        <p:nvSpPr>
          <p:cNvPr id="332" name="Google Shape;332;p25"/>
          <p:cNvSpPr txBox="1"/>
          <p:nvPr/>
        </p:nvSpPr>
        <p:spPr>
          <a:xfrm>
            <a:off x="608639" y="2406770"/>
            <a:ext cx="3932237" cy="3660626"/>
          </a:xfrm>
          <a:prstGeom prst="rect">
            <a:avLst/>
          </a:prstGeom>
          <a:noFill/>
          <a:ln>
            <a:noFill/>
          </a:ln>
        </p:spPr>
        <p:txBody>
          <a:bodyPr anchorCtr="0" anchor="t" bIns="45700" lIns="0" spcFirstLastPara="1" rIns="0" wrap="square" tIns="45700">
            <a:normAutofit/>
          </a:bodyPr>
          <a:lstStyle/>
          <a:p>
            <a:pPr indent="0" lvl="0" marL="0" marR="0" rtl="0" algn="just">
              <a:spcBef>
                <a:spcPts val="2400"/>
              </a:spcBef>
              <a:spcAft>
                <a:spcPts val="0"/>
              </a:spcAft>
              <a:buNone/>
            </a:pPr>
            <a:r>
              <a:rPr lang="en-US" sz="1600">
                <a:solidFill>
                  <a:schemeClr val="dk1"/>
                </a:solidFill>
                <a:latin typeface="Calibri"/>
                <a:ea typeface="Calibri"/>
                <a:cs typeface="Calibri"/>
                <a:sym typeface="Calibri"/>
              </a:rPr>
              <a:t>Blockchain Technology - 80%</a:t>
            </a:r>
            <a:endParaRPr/>
          </a:p>
          <a:p>
            <a:pPr indent="0" lvl="0" marL="0" marR="0" rtl="0" algn="just">
              <a:spcBef>
                <a:spcPts val="3200"/>
              </a:spcBef>
              <a:spcAft>
                <a:spcPts val="0"/>
              </a:spcAft>
              <a:buNone/>
            </a:pPr>
            <a:r>
              <a:rPr lang="en-US" sz="1600">
                <a:solidFill>
                  <a:schemeClr val="dk1"/>
                </a:solidFill>
                <a:latin typeface="Calibri"/>
                <a:ea typeface="Calibri"/>
                <a:cs typeface="Calibri"/>
                <a:sym typeface="Calibri"/>
              </a:rPr>
              <a:t>Machine Learning - 74.5%</a:t>
            </a:r>
            <a:endParaRPr/>
          </a:p>
          <a:p>
            <a:pPr indent="0" lvl="0" marL="0" marR="0" rtl="0" algn="just">
              <a:spcBef>
                <a:spcPts val="3200"/>
              </a:spcBef>
              <a:spcAft>
                <a:spcPts val="800"/>
              </a:spcAft>
              <a:buNone/>
            </a:pPr>
            <a:r>
              <a:rPr lang="en-US" sz="1600">
                <a:solidFill>
                  <a:schemeClr val="dk1"/>
                </a:solidFill>
                <a:latin typeface="Calibri"/>
                <a:ea typeface="Calibri"/>
                <a:cs typeface="Calibri"/>
                <a:sym typeface="Calibri"/>
              </a:rPr>
              <a:t>Enhance Chatbot - 66.5%</a:t>
            </a:r>
            <a:endParaRPr/>
          </a:p>
        </p:txBody>
      </p:sp>
      <p:sp>
        <p:nvSpPr>
          <p:cNvPr id="333" name="Google Shape;333;p25"/>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4" name="Google Shape;334;p25"/>
          <p:cNvPicPr preferRelativeResize="0"/>
          <p:nvPr/>
        </p:nvPicPr>
        <p:blipFill rotWithShape="1">
          <a:blip r:embed="rId3">
            <a:alphaModFix/>
          </a:blip>
          <a:srcRect b="3" l="0" r="3" t="3096"/>
          <a:stretch/>
        </p:blipFill>
        <p:spPr>
          <a:xfrm>
            <a:off x="5758154" y="457200"/>
            <a:ext cx="5789425" cy="5610195"/>
          </a:xfrm>
          <a:prstGeom prst="rect">
            <a:avLst/>
          </a:prstGeom>
          <a:noFill/>
          <a:ln cap="flat" cmpd="sng" w="19050">
            <a:solidFill>
              <a:srgbClr val="9900FF"/>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6"/>
          <p:cNvSpPr txBox="1"/>
          <p:nvPr>
            <p:ph type="title"/>
          </p:nvPr>
        </p:nvSpPr>
        <p:spPr>
          <a:xfrm>
            <a:off x="608639" y="457200"/>
            <a:ext cx="3932237" cy="16002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US" cap="none">
                <a:latin typeface="Calibri"/>
                <a:ea typeface="Calibri"/>
                <a:cs typeface="Calibri"/>
                <a:sym typeface="Calibri"/>
              </a:rPr>
              <a:t>RECOMMENDATION</a:t>
            </a:r>
            <a:endParaRPr/>
          </a:p>
        </p:txBody>
      </p:sp>
      <p:sp>
        <p:nvSpPr>
          <p:cNvPr id="340" name="Google Shape;340;p26"/>
          <p:cNvSpPr txBox="1"/>
          <p:nvPr/>
        </p:nvSpPr>
        <p:spPr>
          <a:xfrm>
            <a:off x="608639" y="2406770"/>
            <a:ext cx="3932237" cy="3660626"/>
          </a:xfrm>
          <a:prstGeom prst="rect">
            <a:avLst/>
          </a:prstGeom>
          <a:noFill/>
          <a:ln>
            <a:noFill/>
          </a:ln>
        </p:spPr>
        <p:txBody>
          <a:bodyPr anchorCtr="0" anchor="t" bIns="45700" lIns="0" spcFirstLastPara="1" rIns="0" wrap="square" tIns="45700">
            <a:normAutofit/>
          </a:bodyPr>
          <a:lstStyle/>
          <a:p>
            <a:pPr indent="0" lvl="0" marL="0" marR="0" rtl="0" algn="just">
              <a:spcBef>
                <a:spcPts val="2400"/>
              </a:spcBef>
              <a:spcAft>
                <a:spcPts val="0"/>
              </a:spcAft>
              <a:buNone/>
            </a:pPr>
            <a:r>
              <a:rPr lang="en-US" sz="1600">
                <a:solidFill>
                  <a:schemeClr val="dk1"/>
                </a:solidFill>
                <a:latin typeface="Calibri"/>
                <a:ea typeface="Calibri"/>
                <a:cs typeface="Calibri"/>
                <a:sym typeface="Calibri"/>
              </a:rPr>
              <a:t>Enhance Chatnot </a:t>
            </a:r>
            <a:endParaRPr/>
          </a:p>
          <a:p>
            <a:pPr indent="0" lvl="0" marL="0" marR="0" rtl="0" algn="just">
              <a:spcBef>
                <a:spcPts val="3200"/>
              </a:spcBef>
              <a:spcAft>
                <a:spcPts val="0"/>
              </a:spcAft>
              <a:buNone/>
            </a:pPr>
            <a:r>
              <a:rPr lang="en-US" sz="1600">
                <a:solidFill>
                  <a:schemeClr val="dk1"/>
                </a:solidFill>
                <a:latin typeface="Calibri"/>
                <a:ea typeface="Calibri"/>
                <a:cs typeface="Calibri"/>
                <a:sym typeface="Calibri"/>
              </a:rPr>
              <a:t>Machine Learning</a:t>
            </a:r>
            <a:endParaRPr/>
          </a:p>
          <a:p>
            <a:pPr indent="0" lvl="0" marL="0" marR="0" rtl="0" algn="just">
              <a:spcBef>
                <a:spcPts val="3200"/>
              </a:spcBef>
              <a:spcAft>
                <a:spcPts val="800"/>
              </a:spcAft>
              <a:buNone/>
            </a:pPr>
            <a:r>
              <a:rPr lang="en-US" sz="1600">
                <a:solidFill>
                  <a:schemeClr val="dk1"/>
                </a:solidFill>
                <a:latin typeface="Calibri"/>
                <a:ea typeface="Calibri"/>
                <a:cs typeface="Calibri"/>
                <a:sym typeface="Calibri"/>
              </a:rPr>
              <a:t>Blockchain Technology </a:t>
            </a:r>
            <a:endParaRPr/>
          </a:p>
        </p:txBody>
      </p:sp>
      <p:sp>
        <p:nvSpPr>
          <p:cNvPr id="341" name="Google Shape;341;p26"/>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2" name="Google Shape;342;p26"/>
          <p:cNvPicPr preferRelativeResize="0"/>
          <p:nvPr/>
        </p:nvPicPr>
        <p:blipFill rotWithShape="1">
          <a:blip r:embed="rId3">
            <a:alphaModFix/>
          </a:blip>
          <a:srcRect b="3" l="0" r="3" t="3096"/>
          <a:stretch/>
        </p:blipFill>
        <p:spPr>
          <a:xfrm>
            <a:off x="5758154" y="457200"/>
            <a:ext cx="5789425" cy="5610195"/>
          </a:xfrm>
          <a:prstGeom prst="rect">
            <a:avLst/>
          </a:prstGeom>
          <a:noFill/>
          <a:ln cap="flat" cmpd="sng" w="19050">
            <a:solidFill>
              <a:srgbClr val="9900FF"/>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7"/>
          <p:cNvSpPr txBox="1"/>
          <p:nvPr>
            <p:ph type="title"/>
          </p:nvPr>
        </p:nvSpPr>
        <p:spPr>
          <a:xfrm>
            <a:off x="6717322" y="1863970"/>
            <a:ext cx="4630127" cy="18720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cap="none">
                <a:latin typeface="Calibri"/>
                <a:ea typeface="Calibri"/>
                <a:cs typeface="Calibri"/>
                <a:sym typeface="Calibri"/>
              </a:rPr>
              <a:t>CONCLUSION</a:t>
            </a:r>
            <a:endParaRPr/>
          </a:p>
        </p:txBody>
      </p:sp>
      <p:sp>
        <p:nvSpPr>
          <p:cNvPr id="348" name="Google Shape;348;p27"/>
          <p:cNvSpPr txBox="1"/>
          <p:nvPr/>
        </p:nvSpPr>
        <p:spPr>
          <a:xfrm>
            <a:off x="6717322" y="3762986"/>
            <a:ext cx="4630127" cy="1500187"/>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1000"/>
              </a:spcBef>
              <a:spcAft>
                <a:spcPts val="1360"/>
              </a:spcAft>
              <a:buNone/>
            </a:pPr>
            <a:r>
              <a:rPr lang="en-US" sz="2000">
                <a:solidFill>
                  <a:schemeClr val="dk1"/>
                </a:solidFill>
                <a:latin typeface="Calibri"/>
                <a:ea typeface="Calibri"/>
                <a:cs typeface="Calibri"/>
                <a:sym typeface="Calibri"/>
              </a:rPr>
              <a:t>A combination of all three technologies will help us address all the issues hence resolving and creating a robust App.</a:t>
            </a:r>
            <a:endParaRPr/>
          </a:p>
        </p:txBody>
      </p:sp>
      <p:pic>
        <p:nvPicPr>
          <p:cNvPr id="349" name="Google Shape;349;p27"/>
          <p:cNvPicPr preferRelativeResize="0"/>
          <p:nvPr/>
        </p:nvPicPr>
        <p:blipFill rotWithShape="1">
          <a:blip r:embed="rId3">
            <a:alphaModFix/>
          </a:blip>
          <a:srcRect b="-4" l="5737" r="8032" t="0"/>
          <a:stretch/>
        </p:blipFill>
        <p:spPr>
          <a:xfrm>
            <a:off x="20" y="10"/>
            <a:ext cx="5913419" cy="6857989"/>
          </a:xfrm>
          <a:custGeom>
            <a:rect b="b" l="l" r="r" t="t"/>
            <a:pathLst>
              <a:path extrusionOk="0" h="6857999" w="591343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txBox="1"/>
          <p:nvPr>
            <p:ph type="title"/>
          </p:nvPr>
        </p:nvSpPr>
        <p:spPr>
          <a:xfrm>
            <a:off x="6717322" y="1863970"/>
            <a:ext cx="4630127" cy="1872028"/>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5600"/>
              <a:buFont typeface="Calibri"/>
              <a:buNone/>
            </a:pPr>
            <a:r>
              <a:rPr lang="en-US" sz="5600"/>
              <a:t>EXTRA CITATIONS</a:t>
            </a:r>
            <a:endParaRPr/>
          </a:p>
        </p:txBody>
      </p:sp>
      <p:sp>
        <p:nvSpPr>
          <p:cNvPr id="355" name="Google Shape;355;p28"/>
          <p:cNvSpPr txBox="1"/>
          <p:nvPr>
            <p:ph idx="1" type="body"/>
          </p:nvPr>
        </p:nvSpPr>
        <p:spPr>
          <a:xfrm>
            <a:off x="6717322" y="3762986"/>
            <a:ext cx="4630127" cy="1500187"/>
          </a:xfrm>
          <a:prstGeom prst="rect">
            <a:avLst/>
          </a:prstGeom>
          <a:noFill/>
          <a:ln>
            <a:noFill/>
          </a:ln>
        </p:spPr>
        <p:txBody>
          <a:bodyPr anchorCtr="0" anchor="t" bIns="121900" lIns="121900" spcFirstLastPara="1" rIns="121900" wrap="square" tIns="121900">
            <a:normAutofit/>
          </a:bodyPr>
          <a:lstStyle/>
          <a:p>
            <a:pPr indent="-457188" lvl="0" marL="609585" rtl="0" algn="l">
              <a:lnSpc>
                <a:spcPct val="120000"/>
              </a:lnSpc>
              <a:spcBef>
                <a:spcPts val="1000"/>
              </a:spcBef>
              <a:spcAft>
                <a:spcPts val="0"/>
              </a:spcAft>
              <a:buClr>
                <a:srgbClr val="000000"/>
              </a:buClr>
              <a:buSzPts val="1800"/>
              <a:buFont typeface="Arial"/>
              <a:buAutoNum type="arabicParenR"/>
            </a:pPr>
            <a:r>
              <a:rPr b="0" i="0" lang="en-US" u="sng" cap="none" strike="noStrike">
                <a:solidFill>
                  <a:schemeClr val="hlink"/>
                </a:solidFill>
                <a:hlinkClick r:id="rId3"/>
              </a:rPr>
              <a:t>Walmart History</a:t>
            </a:r>
            <a:r>
              <a:rPr b="0" i="0" lang="en-US" u="none" cap="none" strike="noStrike"/>
              <a:t> </a:t>
            </a:r>
            <a:endParaRPr/>
          </a:p>
          <a:p>
            <a:pPr indent="-342888" lvl="0" marL="609585" rtl="0" algn="l">
              <a:lnSpc>
                <a:spcPct val="120000"/>
              </a:lnSpc>
              <a:spcBef>
                <a:spcPts val="1800"/>
              </a:spcBef>
              <a:spcAft>
                <a:spcPts val="800"/>
              </a:spcAft>
              <a:buClr>
                <a:srgbClr val="000000"/>
              </a:buClr>
              <a:buSzPts val="1800"/>
              <a:buFont typeface="Arial"/>
              <a:buNone/>
            </a:pPr>
            <a:r>
              <a:t/>
            </a:r>
            <a:endParaRPr b="0" i="0" u="none" cap="none" strike="noStrike"/>
          </a:p>
        </p:txBody>
      </p:sp>
      <p:pic>
        <p:nvPicPr>
          <p:cNvPr descr="Hands moving forward" id="356" name="Google Shape;356;p28"/>
          <p:cNvPicPr preferRelativeResize="0"/>
          <p:nvPr/>
        </p:nvPicPr>
        <p:blipFill rotWithShape="1">
          <a:blip r:embed="rId4">
            <a:alphaModFix/>
          </a:blip>
          <a:srcRect b="2" l="6843" r="19866" t="0"/>
          <a:stretch/>
        </p:blipFill>
        <p:spPr>
          <a:xfrm>
            <a:off x="20" y="10"/>
            <a:ext cx="5913419" cy="6857989"/>
          </a:xfrm>
          <a:custGeom>
            <a:rect b="b" l="l" r="r" t="t"/>
            <a:pathLst>
              <a:path extrusionOk="0" h="6857999" w="591343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
          <p:cNvSpPr txBox="1"/>
          <p:nvPr>
            <p:ph type="title"/>
          </p:nvPr>
        </p:nvSpPr>
        <p:spPr>
          <a:xfrm>
            <a:off x="608639" y="457200"/>
            <a:ext cx="3932237" cy="16002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3600"/>
              <a:buFont typeface="Calibri"/>
              <a:buNone/>
            </a:pPr>
            <a:r>
              <a:rPr lang="en-US"/>
              <a:t>AGENDA</a:t>
            </a:r>
            <a:endParaRPr/>
          </a:p>
        </p:txBody>
      </p:sp>
      <p:sp>
        <p:nvSpPr>
          <p:cNvPr id="154" name="Google Shape;154;p3"/>
          <p:cNvSpPr txBox="1"/>
          <p:nvPr>
            <p:ph idx="1" type="body"/>
          </p:nvPr>
        </p:nvSpPr>
        <p:spPr>
          <a:xfrm>
            <a:off x="608639" y="2406770"/>
            <a:ext cx="3932237" cy="3660626"/>
          </a:xfrm>
          <a:prstGeom prst="rect">
            <a:avLst/>
          </a:prstGeom>
          <a:noFill/>
          <a:ln>
            <a:noFill/>
          </a:ln>
        </p:spPr>
        <p:txBody>
          <a:bodyPr anchorCtr="0" anchor="t" bIns="121900" lIns="121900" spcFirstLastPara="1" rIns="121900" wrap="square" tIns="121900">
            <a:normAutofit/>
          </a:bodyPr>
          <a:lstStyle/>
          <a:p>
            <a:pPr indent="0" lvl="0" marL="0" rtl="0" algn="just">
              <a:lnSpc>
                <a:spcPct val="100000"/>
              </a:lnSpc>
              <a:spcBef>
                <a:spcPts val="2400"/>
              </a:spcBef>
              <a:spcAft>
                <a:spcPts val="0"/>
              </a:spcAft>
              <a:buClr>
                <a:schemeClr val="dk1"/>
              </a:buClr>
              <a:buSzPts val="2000"/>
              <a:buChar char="-"/>
            </a:pPr>
            <a:r>
              <a:rPr lang="en-US"/>
              <a:t>Organization Overview</a:t>
            </a:r>
            <a:endParaRPr/>
          </a:p>
          <a:p>
            <a:pPr indent="0" lvl="0" marL="0" rtl="0" algn="just">
              <a:lnSpc>
                <a:spcPct val="100000"/>
              </a:lnSpc>
              <a:spcBef>
                <a:spcPts val="2400"/>
              </a:spcBef>
              <a:spcAft>
                <a:spcPts val="0"/>
              </a:spcAft>
              <a:buClr>
                <a:schemeClr val="dk1"/>
              </a:buClr>
              <a:buSzPts val="2000"/>
              <a:buChar char="-"/>
            </a:pPr>
            <a:r>
              <a:rPr lang="en-US"/>
              <a:t>Identifying Gaps</a:t>
            </a:r>
            <a:endParaRPr/>
          </a:p>
          <a:p>
            <a:pPr indent="0" lvl="0" marL="0" rtl="0" algn="just">
              <a:lnSpc>
                <a:spcPct val="100000"/>
              </a:lnSpc>
              <a:spcBef>
                <a:spcPts val="2400"/>
              </a:spcBef>
              <a:spcAft>
                <a:spcPts val="0"/>
              </a:spcAft>
              <a:buClr>
                <a:schemeClr val="dk1"/>
              </a:buClr>
              <a:buSzPts val="2000"/>
              <a:buChar char="-"/>
            </a:pPr>
            <a:r>
              <a:rPr lang="en-US"/>
              <a:t>Evaluation Tool</a:t>
            </a:r>
            <a:endParaRPr/>
          </a:p>
          <a:p>
            <a:pPr indent="0" lvl="0" marL="0" rtl="0" algn="just">
              <a:lnSpc>
                <a:spcPct val="100000"/>
              </a:lnSpc>
              <a:spcBef>
                <a:spcPts val="2400"/>
              </a:spcBef>
              <a:spcAft>
                <a:spcPts val="0"/>
              </a:spcAft>
              <a:buClr>
                <a:schemeClr val="dk1"/>
              </a:buClr>
              <a:buSzPts val="2000"/>
              <a:buChar char="-"/>
            </a:pPr>
            <a:r>
              <a:rPr lang="en-US"/>
              <a:t>Emerging Technologies</a:t>
            </a:r>
            <a:endParaRPr/>
          </a:p>
          <a:p>
            <a:pPr indent="0" lvl="0" marL="0" rtl="0" algn="just">
              <a:lnSpc>
                <a:spcPct val="100000"/>
              </a:lnSpc>
              <a:spcBef>
                <a:spcPts val="2400"/>
              </a:spcBef>
              <a:spcAft>
                <a:spcPts val="0"/>
              </a:spcAft>
              <a:buClr>
                <a:schemeClr val="dk1"/>
              </a:buClr>
              <a:buSzPts val="2000"/>
              <a:buChar char="-"/>
            </a:pPr>
            <a:r>
              <a:rPr lang="en-US"/>
              <a:t>Ethical Considerations</a:t>
            </a:r>
            <a:endParaRPr/>
          </a:p>
          <a:p>
            <a:pPr indent="0" lvl="0" marL="0" rtl="0" algn="just">
              <a:lnSpc>
                <a:spcPct val="100000"/>
              </a:lnSpc>
              <a:spcBef>
                <a:spcPts val="2400"/>
              </a:spcBef>
              <a:spcAft>
                <a:spcPts val="0"/>
              </a:spcAft>
              <a:buClr>
                <a:schemeClr val="dk1"/>
              </a:buClr>
              <a:buSzPts val="2000"/>
              <a:buChar char="-"/>
            </a:pPr>
            <a:r>
              <a:rPr lang="en-US"/>
              <a:t>Results / Recommendation</a:t>
            </a:r>
            <a:endParaRPr/>
          </a:p>
        </p:txBody>
      </p:sp>
      <p:sp>
        <p:nvSpPr>
          <p:cNvPr id="155" name="Google Shape;155;p3"/>
          <p:cNvSpPr txBox="1"/>
          <p:nvPr>
            <p:ph idx="12" type="sldNum"/>
          </p:nvPr>
        </p:nvSpPr>
        <p:spPr>
          <a:xfrm>
            <a:off x="9125680"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6" name="Google Shape;156;p3"/>
          <p:cNvPicPr preferRelativeResize="0"/>
          <p:nvPr/>
        </p:nvPicPr>
        <p:blipFill rotWithShape="1">
          <a:blip r:embed="rId3">
            <a:alphaModFix/>
          </a:blip>
          <a:srcRect b="2" l="0" r="2" t="1103"/>
          <a:stretch/>
        </p:blipFill>
        <p:spPr>
          <a:xfrm>
            <a:off x="5758155" y="457200"/>
            <a:ext cx="5979492" cy="5913566"/>
          </a:xfrm>
          <a:custGeom>
            <a:rect b="b" l="l" r="r" t="t"/>
            <a:pathLst>
              <a:path extrusionOk="0" h="5913566" w="5979492">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a:noFill/>
          <a:ln cap="flat" cmpd="sng" w="19050">
            <a:solidFill>
              <a:srgbClr val="9900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
          <p:cNvSpPr txBox="1"/>
          <p:nvPr>
            <p:ph idx="1" type="body"/>
          </p:nvPr>
        </p:nvSpPr>
        <p:spPr>
          <a:xfrm>
            <a:off x="6717325" y="3046225"/>
            <a:ext cx="4938000" cy="1872000"/>
          </a:xfrm>
          <a:prstGeom prst="rect">
            <a:avLst/>
          </a:prstGeom>
          <a:noFill/>
          <a:ln>
            <a:noFill/>
          </a:ln>
        </p:spPr>
        <p:txBody>
          <a:bodyPr anchorCtr="0" anchor="t" bIns="121900" lIns="121900" spcFirstLastPara="1" rIns="121900" wrap="square" tIns="121900">
            <a:noAutofit/>
          </a:bodyPr>
          <a:lstStyle/>
          <a:p>
            <a:pPr indent="-101600" lvl="0" marL="0" rtl="0" algn="l">
              <a:lnSpc>
                <a:spcPct val="110000"/>
              </a:lnSpc>
              <a:spcBef>
                <a:spcPts val="1000"/>
              </a:spcBef>
              <a:spcAft>
                <a:spcPts val="0"/>
              </a:spcAft>
              <a:buClr>
                <a:schemeClr val="dk1"/>
              </a:buClr>
              <a:buSzPts val="1600"/>
              <a:buChar char="-"/>
            </a:pPr>
            <a:r>
              <a:rPr lang="en-US" sz="1600"/>
              <a:t>Walmart was founded by ‘Sam Walton’ and was built on the idea to offer more for less.</a:t>
            </a:r>
            <a:endParaRPr sz="1600"/>
          </a:p>
          <a:p>
            <a:pPr indent="-101600" lvl="0" marL="0" rtl="0" algn="l">
              <a:lnSpc>
                <a:spcPct val="110000"/>
              </a:lnSpc>
              <a:spcBef>
                <a:spcPts val="1000"/>
              </a:spcBef>
              <a:spcAft>
                <a:spcPts val="0"/>
              </a:spcAft>
              <a:buClr>
                <a:schemeClr val="dk1"/>
              </a:buClr>
              <a:buSzPts val="1600"/>
              <a:buChar char="-"/>
            </a:pPr>
            <a:r>
              <a:rPr lang="en-US" sz="1600"/>
              <a:t>Rogers, Arkansas, in 1962</a:t>
            </a:r>
            <a:endParaRPr sz="1600"/>
          </a:p>
          <a:p>
            <a:pPr indent="-101600" lvl="0" marL="0" rtl="0" algn="l">
              <a:lnSpc>
                <a:spcPct val="110000"/>
              </a:lnSpc>
              <a:spcBef>
                <a:spcPts val="1000"/>
              </a:spcBef>
              <a:spcAft>
                <a:spcPts val="0"/>
              </a:spcAft>
              <a:buClr>
                <a:schemeClr val="dk1"/>
              </a:buClr>
              <a:buSzPts val="1600"/>
              <a:buChar char="-"/>
            </a:pPr>
            <a:r>
              <a:rPr lang="en-US" sz="1600"/>
              <a:t>Retail </a:t>
            </a:r>
            <a:r>
              <a:rPr lang="en-US" sz="1600"/>
              <a:t>Experience from owning  Ben Franklin stores</a:t>
            </a:r>
            <a:endParaRPr sz="1600"/>
          </a:p>
          <a:p>
            <a:pPr indent="-101600" lvl="0" marL="0" rtl="0" algn="l">
              <a:lnSpc>
                <a:spcPct val="110000"/>
              </a:lnSpc>
              <a:spcBef>
                <a:spcPts val="1600"/>
              </a:spcBef>
              <a:spcAft>
                <a:spcPts val="0"/>
              </a:spcAft>
              <a:buSzPts val="1600"/>
              <a:buChar char="-"/>
            </a:pPr>
            <a:r>
              <a:rPr lang="en-US" sz="1600"/>
              <a:t>Main idea of higher sales volumes by keeping sales prices lower than his competitors</a:t>
            </a:r>
            <a:endParaRPr sz="1600"/>
          </a:p>
          <a:p>
            <a:pPr indent="0" lvl="0" marL="0" rtl="0" algn="l">
              <a:lnSpc>
                <a:spcPct val="110000"/>
              </a:lnSpc>
              <a:spcBef>
                <a:spcPts val="1600"/>
              </a:spcBef>
              <a:spcAft>
                <a:spcPts val="1600"/>
              </a:spcAft>
              <a:buClr>
                <a:schemeClr val="dk1"/>
              </a:buClr>
              <a:buSzPts val="1300"/>
              <a:buNone/>
            </a:pPr>
            <a:r>
              <a:t/>
            </a:r>
            <a:endParaRPr sz="1300"/>
          </a:p>
        </p:txBody>
      </p:sp>
      <p:pic>
        <p:nvPicPr>
          <p:cNvPr id="162" name="Google Shape;162;p4"/>
          <p:cNvPicPr preferRelativeResize="0"/>
          <p:nvPr/>
        </p:nvPicPr>
        <p:blipFill rotWithShape="1">
          <a:blip r:embed="rId3">
            <a:alphaModFix/>
          </a:blip>
          <a:srcRect b="1" l="29881" r="12534" t="0"/>
          <a:stretch/>
        </p:blipFill>
        <p:spPr>
          <a:xfrm>
            <a:off x="20" y="10"/>
            <a:ext cx="6470140" cy="6067386"/>
          </a:xfrm>
          <a:custGeom>
            <a:rect b="b" l="l" r="r" t="t"/>
            <a:pathLst>
              <a:path extrusionOk="0" h="5068607" w="5405070">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noFill/>
          <a:ln cap="flat" cmpd="sng" w="19050">
            <a:solidFill>
              <a:srgbClr val="FFFF00"/>
            </a:solidFill>
            <a:prstDash val="solid"/>
            <a:round/>
            <a:headEnd len="sm" w="sm" type="none"/>
            <a:tailEnd len="sm" w="sm" type="none"/>
          </a:ln>
        </p:spPr>
      </p:pic>
      <p:sp>
        <p:nvSpPr>
          <p:cNvPr id="163" name="Google Shape;163;p4"/>
          <p:cNvSpPr txBox="1"/>
          <p:nvPr>
            <p:ph type="title"/>
          </p:nvPr>
        </p:nvSpPr>
        <p:spPr>
          <a:xfrm>
            <a:off x="6717322" y="1174220"/>
            <a:ext cx="4938000" cy="18720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5100"/>
              <a:buFont typeface="Calibri"/>
              <a:buNone/>
            </a:pPr>
            <a:r>
              <a:rPr lang="en-US" sz="5100"/>
              <a:t>WALMART ARKANSAS 1962</a:t>
            </a:r>
            <a:endParaRPr/>
          </a:p>
        </p:txBody>
      </p:sp>
      <p:sp>
        <p:nvSpPr>
          <p:cNvPr id="164" name="Google Shape;164;p4"/>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5"/>
          <p:cNvSpPr txBox="1"/>
          <p:nvPr>
            <p:ph type="title"/>
          </p:nvPr>
        </p:nvSpPr>
        <p:spPr>
          <a:xfrm>
            <a:off x="838200" y="428534"/>
            <a:ext cx="10515600" cy="6371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US" cap="none">
                <a:latin typeface="Calibri"/>
                <a:ea typeface="Calibri"/>
                <a:cs typeface="Calibri"/>
                <a:sym typeface="Calibri"/>
              </a:rPr>
              <a:t>WALMART 1980S</a:t>
            </a:r>
            <a:endParaRPr/>
          </a:p>
        </p:txBody>
      </p:sp>
      <p:sp>
        <p:nvSpPr>
          <p:cNvPr id="170" name="Google Shape;170;p5"/>
          <p:cNvSpPr txBox="1"/>
          <p:nvPr>
            <p:ph idx="1" type="body"/>
          </p:nvPr>
        </p:nvSpPr>
        <p:spPr>
          <a:xfrm>
            <a:off x="839789" y="1834486"/>
            <a:ext cx="4998304" cy="46416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1000"/>
              </a:spcBef>
              <a:spcAft>
                <a:spcPts val="0"/>
              </a:spcAft>
              <a:buClr>
                <a:schemeClr val="dk1"/>
              </a:buClr>
              <a:buSzPts val="1300"/>
              <a:buNone/>
            </a:pPr>
            <a:r>
              <a:t/>
            </a:r>
            <a:endParaRPr b="1" sz="1300">
              <a:latin typeface="Calibri"/>
              <a:ea typeface="Calibri"/>
              <a:cs typeface="Calibri"/>
              <a:sym typeface="Calibri"/>
            </a:endParaRPr>
          </a:p>
          <a:p>
            <a:pPr indent="0" lvl="0" marL="0" rtl="0" algn="l">
              <a:lnSpc>
                <a:spcPct val="110000"/>
              </a:lnSpc>
              <a:spcBef>
                <a:spcPts val="1000"/>
              </a:spcBef>
              <a:spcAft>
                <a:spcPts val="1600"/>
              </a:spcAft>
              <a:buClr>
                <a:schemeClr val="dk1"/>
              </a:buClr>
              <a:buSzPts val="1300"/>
              <a:buNone/>
            </a:pPr>
            <a:r>
              <a:t/>
            </a:r>
            <a:endParaRPr b="1" sz="1300">
              <a:latin typeface="Calibri"/>
              <a:ea typeface="Calibri"/>
              <a:cs typeface="Calibri"/>
              <a:sym typeface="Calibri"/>
            </a:endParaRPr>
          </a:p>
        </p:txBody>
      </p:sp>
      <p:sp>
        <p:nvSpPr>
          <p:cNvPr id="171" name="Google Shape;171;p5"/>
          <p:cNvSpPr txBox="1"/>
          <p:nvPr/>
        </p:nvSpPr>
        <p:spPr>
          <a:xfrm>
            <a:off x="839789" y="2485545"/>
            <a:ext cx="4998304" cy="385744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1000"/>
              </a:spcBef>
              <a:spcAft>
                <a:spcPts val="0"/>
              </a:spcAft>
              <a:buClr>
                <a:schemeClr val="dk1"/>
              </a:buClr>
              <a:buSzPts val="1500"/>
              <a:buFont typeface="Arial"/>
              <a:buChar char="•"/>
            </a:pPr>
            <a:r>
              <a:rPr lang="en-US" sz="1600">
                <a:solidFill>
                  <a:schemeClr val="dk1"/>
                </a:solidFill>
                <a:latin typeface="Calibri"/>
                <a:ea typeface="Calibri"/>
                <a:cs typeface="Calibri"/>
                <a:sym typeface="Calibri"/>
              </a:rPr>
              <a:t>Expanded</a:t>
            </a:r>
            <a:r>
              <a:rPr lang="en-US" sz="1600">
                <a:solidFill>
                  <a:schemeClr val="dk1"/>
                </a:solidFill>
                <a:latin typeface="Calibri"/>
                <a:ea typeface="Calibri"/>
                <a:cs typeface="Calibri"/>
                <a:sym typeface="Calibri"/>
              </a:rPr>
              <a:t> into south eastern US market.</a:t>
            </a:r>
            <a:endParaRPr sz="1600">
              <a:solidFill>
                <a:schemeClr val="dk1"/>
              </a:solidFill>
              <a:latin typeface="Calibri"/>
              <a:ea typeface="Calibri"/>
              <a:cs typeface="Calibri"/>
              <a:sym typeface="Calibri"/>
            </a:endParaRPr>
          </a:p>
          <a:p>
            <a:pPr indent="-228600" lvl="0" marL="228600" marR="0" rtl="0" algn="l">
              <a:lnSpc>
                <a:spcPct val="120000"/>
              </a:lnSpc>
              <a:spcBef>
                <a:spcPts val="1000"/>
              </a:spcBef>
              <a:spcAft>
                <a:spcPts val="0"/>
              </a:spcAft>
              <a:buClr>
                <a:schemeClr val="dk1"/>
              </a:buClr>
              <a:buSzPts val="1500"/>
              <a:buFont typeface="Arial"/>
              <a:buChar char="•"/>
            </a:pPr>
            <a:r>
              <a:rPr b="0" i="0" lang="en-US" sz="1600" u="none" cap="none" strike="noStrike">
                <a:solidFill>
                  <a:schemeClr val="dk1"/>
                </a:solidFill>
                <a:latin typeface="Calibri"/>
                <a:ea typeface="Calibri"/>
                <a:cs typeface="Calibri"/>
                <a:sym typeface="Calibri"/>
              </a:rPr>
              <a:t>Walmart reaches $1 billion in annual sales.</a:t>
            </a:r>
            <a:endParaRPr/>
          </a:p>
          <a:p>
            <a:pPr indent="-228600" lvl="0" marL="228600" marR="0" rtl="0" algn="l">
              <a:lnSpc>
                <a:spcPct val="120000"/>
              </a:lnSpc>
              <a:spcBef>
                <a:spcPts val="1000"/>
              </a:spcBef>
              <a:spcAft>
                <a:spcPts val="0"/>
              </a:spcAft>
              <a:buClr>
                <a:schemeClr val="dk1"/>
              </a:buClr>
              <a:buSzPts val="1500"/>
              <a:buFont typeface="Arial"/>
              <a:buChar char="•"/>
            </a:pPr>
            <a:r>
              <a:rPr b="0" i="0" lang="en-US" sz="1600" u="none" cap="none" strike="noStrike">
                <a:solidFill>
                  <a:schemeClr val="dk1"/>
                </a:solidFill>
                <a:latin typeface="Calibri"/>
                <a:ea typeface="Calibri"/>
                <a:cs typeface="Calibri"/>
                <a:sym typeface="Calibri"/>
              </a:rPr>
              <a:t>Implements the universal bar codes.</a:t>
            </a:r>
            <a:endParaRPr/>
          </a:p>
          <a:p>
            <a:pPr indent="-228600" lvl="0" marL="228600" marR="0" rtl="0" algn="l">
              <a:lnSpc>
                <a:spcPct val="120000"/>
              </a:lnSpc>
              <a:spcBef>
                <a:spcPts val="1000"/>
              </a:spcBef>
              <a:spcAft>
                <a:spcPts val="0"/>
              </a:spcAft>
              <a:buClr>
                <a:schemeClr val="dk1"/>
              </a:buClr>
              <a:buSzPts val="1800"/>
              <a:buFont typeface="Arial"/>
              <a:buChar char="•"/>
            </a:pPr>
            <a:r>
              <a:rPr b="0" i="0" lang="en-US" sz="1600" u="none" cap="none" strike="noStrike">
                <a:solidFill>
                  <a:schemeClr val="dk1"/>
                </a:solidFill>
                <a:latin typeface="Calibri"/>
                <a:ea typeface="Calibri"/>
                <a:cs typeface="Calibri"/>
                <a:sym typeface="Calibri"/>
              </a:rPr>
              <a:t>Launching a large scale satellite communication system</a:t>
            </a:r>
            <a:endParaRPr/>
          </a:p>
        </p:txBody>
      </p:sp>
      <p:sp>
        <p:nvSpPr>
          <p:cNvPr id="172" name="Google Shape;172;p5"/>
          <p:cNvSpPr txBox="1"/>
          <p:nvPr>
            <p:ph idx="3" type="body"/>
          </p:nvPr>
        </p:nvSpPr>
        <p:spPr>
          <a:xfrm>
            <a:off x="6368980" y="1834486"/>
            <a:ext cx="5022920" cy="464160"/>
          </a:xfrm>
          <a:prstGeom prst="rect">
            <a:avLst/>
          </a:prstGeom>
          <a:noFill/>
          <a:ln>
            <a:noFill/>
          </a:ln>
        </p:spPr>
        <p:txBody>
          <a:bodyPr anchorCtr="0" anchor="b" bIns="45700" lIns="91425" spcFirstLastPara="1" rIns="91425" wrap="square" tIns="45700">
            <a:normAutofit fontScale="92500" lnSpcReduction="10000"/>
          </a:bodyPr>
          <a:lstStyle/>
          <a:p>
            <a:pPr indent="0" lvl="0" marL="0" rtl="0" algn="l">
              <a:lnSpc>
                <a:spcPct val="120000"/>
              </a:lnSpc>
              <a:spcBef>
                <a:spcPts val="0"/>
              </a:spcBef>
              <a:spcAft>
                <a:spcPts val="0"/>
              </a:spcAft>
              <a:buClr>
                <a:schemeClr val="dk1"/>
              </a:buClr>
              <a:buSzPct val="100000"/>
              <a:buNone/>
            </a:pPr>
            <a:r>
              <a:rPr lang="en-US"/>
              <a:t>Sam Walton  </a:t>
            </a:r>
            <a:endParaRPr/>
          </a:p>
        </p:txBody>
      </p:sp>
      <p:pic>
        <p:nvPicPr>
          <p:cNvPr id="173" name="Google Shape;173;p5"/>
          <p:cNvPicPr preferRelativeResize="0"/>
          <p:nvPr/>
        </p:nvPicPr>
        <p:blipFill rotWithShape="1">
          <a:blip r:embed="rId3">
            <a:alphaModFix/>
          </a:blip>
          <a:srcRect b="7471" l="0" r="-2" t="0"/>
          <a:stretch/>
        </p:blipFill>
        <p:spPr>
          <a:xfrm>
            <a:off x="6368980" y="2485545"/>
            <a:ext cx="5022920" cy="3857441"/>
          </a:xfrm>
          <a:prstGeom prst="rect">
            <a:avLst/>
          </a:prstGeom>
          <a:noFill/>
          <a:ln cap="flat" cmpd="sng" w="19050">
            <a:solidFill>
              <a:srgbClr val="FFFF00"/>
            </a:solidFill>
            <a:prstDash val="solid"/>
            <a:round/>
            <a:headEnd len="sm" w="sm" type="none"/>
            <a:tailEnd len="sm" w="sm" type="none"/>
          </a:ln>
        </p:spPr>
      </p:pic>
      <p:sp>
        <p:nvSpPr>
          <p:cNvPr id="174" name="Google Shape;174;p5"/>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type="title"/>
          </p:nvPr>
        </p:nvSpPr>
        <p:spPr>
          <a:xfrm>
            <a:off x="608639" y="457200"/>
            <a:ext cx="3932237" cy="16002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3600"/>
              <a:buFont typeface="Calibri"/>
              <a:buNone/>
            </a:pPr>
            <a:r>
              <a:rPr lang="en-US"/>
              <a:t>WALMART TODAY</a:t>
            </a:r>
            <a:endParaRPr/>
          </a:p>
        </p:txBody>
      </p:sp>
      <p:sp>
        <p:nvSpPr>
          <p:cNvPr id="180" name="Google Shape;180;p6"/>
          <p:cNvSpPr txBox="1"/>
          <p:nvPr>
            <p:ph idx="1" type="body"/>
          </p:nvPr>
        </p:nvSpPr>
        <p:spPr>
          <a:xfrm>
            <a:off x="608639" y="2406770"/>
            <a:ext cx="3932237" cy="3660626"/>
          </a:xfrm>
          <a:prstGeom prst="rect">
            <a:avLst/>
          </a:prstGeom>
          <a:noFill/>
          <a:ln>
            <a:noFill/>
          </a:ln>
        </p:spPr>
        <p:txBody>
          <a:bodyPr anchorCtr="0" anchor="t" bIns="121900" lIns="121900" spcFirstLastPara="1" rIns="121900" wrap="square" tIns="121900">
            <a:normAutofit/>
          </a:bodyPr>
          <a:lstStyle/>
          <a:p>
            <a:pPr indent="0" lvl="0" marL="0" rtl="0" algn="just">
              <a:lnSpc>
                <a:spcPct val="100000"/>
              </a:lnSpc>
              <a:spcBef>
                <a:spcPts val="2400"/>
              </a:spcBef>
              <a:spcAft>
                <a:spcPts val="0"/>
              </a:spcAft>
              <a:buClr>
                <a:schemeClr val="dk1"/>
              </a:buClr>
              <a:buSzPts val="1600"/>
              <a:buNone/>
            </a:pPr>
            <a:r>
              <a:rPr lang="en-US"/>
              <a:t>-Retail Units 2024</a:t>
            </a:r>
            <a:endParaRPr/>
          </a:p>
          <a:p>
            <a:pPr indent="-101600" lvl="0" marL="0" rtl="0" algn="just">
              <a:lnSpc>
                <a:spcPct val="100000"/>
              </a:lnSpc>
              <a:spcBef>
                <a:spcPts val="1600"/>
              </a:spcBef>
              <a:spcAft>
                <a:spcPts val="0"/>
              </a:spcAft>
              <a:buClr>
                <a:schemeClr val="dk1"/>
              </a:buClr>
              <a:buSzPts val="1600"/>
              <a:buChar char="-"/>
            </a:pPr>
            <a:r>
              <a:rPr lang="en-US"/>
              <a:t>11000+ stores in 27 countries</a:t>
            </a:r>
            <a:endParaRPr/>
          </a:p>
          <a:p>
            <a:pPr indent="-101600" lvl="0" marL="0" rtl="0" algn="just">
              <a:lnSpc>
                <a:spcPct val="100000"/>
              </a:lnSpc>
              <a:spcBef>
                <a:spcPts val="2400"/>
              </a:spcBef>
              <a:spcAft>
                <a:spcPts val="0"/>
              </a:spcAft>
              <a:buClr>
                <a:schemeClr val="dk1"/>
              </a:buClr>
              <a:buSzPts val="1600"/>
              <a:buChar char="-"/>
            </a:pPr>
            <a:r>
              <a:rPr lang="en-US"/>
              <a:t>Clubs in 19 countries </a:t>
            </a:r>
            <a:endParaRPr/>
          </a:p>
          <a:p>
            <a:pPr indent="-101600" lvl="0" marL="0" rtl="0" algn="just">
              <a:lnSpc>
                <a:spcPct val="100000"/>
              </a:lnSpc>
              <a:spcBef>
                <a:spcPts val="2400"/>
              </a:spcBef>
              <a:spcAft>
                <a:spcPts val="0"/>
              </a:spcAft>
              <a:buClr>
                <a:schemeClr val="dk1"/>
              </a:buClr>
              <a:buSzPts val="1600"/>
              <a:buChar char="-"/>
            </a:pPr>
            <a:r>
              <a:rPr lang="en-US"/>
              <a:t>1.6 million associates in the US</a:t>
            </a:r>
            <a:endParaRPr/>
          </a:p>
          <a:p>
            <a:pPr indent="-101600" lvl="0" marL="0" rtl="0" algn="just">
              <a:lnSpc>
                <a:spcPct val="100000"/>
              </a:lnSpc>
              <a:spcBef>
                <a:spcPts val="2400"/>
              </a:spcBef>
              <a:spcAft>
                <a:spcPts val="0"/>
              </a:spcAft>
              <a:buSzPts val="1600"/>
              <a:buChar char="-"/>
            </a:pPr>
            <a:r>
              <a:rPr lang="en-US"/>
              <a:t>Online grocery and deliver service</a:t>
            </a:r>
            <a:endParaRPr/>
          </a:p>
          <a:p>
            <a:pPr indent="-101600" lvl="0" marL="0" rtl="0" algn="just">
              <a:lnSpc>
                <a:spcPct val="100000"/>
              </a:lnSpc>
              <a:spcBef>
                <a:spcPts val="2400"/>
              </a:spcBef>
              <a:spcAft>
                <a:spcPts val="0"/>
              </a:spcAft>
              <a:buClr>
                <a:schemeClr val="dk1"/>
              </a:buClr>
              <a:buSzPts val="1600"/>
              <a:buChar char="-"/>
            </a:pPr>
            <a:r>
              <a:rPr lang="en-US"/>
              <a:t>Strong emphasis on eCommerce </a:t>
            </a:r>
            <a:endParaRPr/>
          </a:p>
          <a:p>
            <a:pPr indent="0" lvl="0" marL="0" rtl="0" algn="just">
              <a:lnSpc>
                <a:spcPct val="100000"/>
              </a:lnSpc>
              <a:spcBef>
                <a:spcPts val="1600"/>
              </a:spcBef>
              <a:spcAft>
                <a:spcPts val="1600"/>
              </a:spcAft>
              <a:buClr>
                <a:schemeClr val="dk1"/>
              </a:buClr>
              <a:buSzPts val="1600"/>
              <a:buNone/>
            </a:pPr>
            <a:r>
              <a:t/>
            </a:r>
            <a:endParaRPr/>
          </a:p>
        </p:txBody>
      </p:sp>
      <p:sp>
        <p:nvSpPr>
          <p:cNvPr id="181" name="Google Shape;181;p6"/>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2" name="Google Shape;182;p6"/>
          <p:cNvPicPr preferRelativeResize="0"/>
          <p:nvPr/>
        </p:nvPicPr>
        <p:blipFill rotWithShape="1">
          <a:blip r:embed="rId3">
            <a:alphaModFix/>
          </a:blip>
          <a:srcRect b="0" l="0" r="0" t="0"/>
          <a:stretch/>
        </p:blipFill>
        <p:spPr>
          <a:xfrm>
            <a:off x="5758154" y="1026132"/>
            <a:ext cx="5789425" cy="4472330"/>
          </a:xfrm>
          <a:prstGeom prst="rect">
            <a:avLst/>
          </a:prstGeom>
          <a:noFill/>
          <a:ln cap="flat" cmpd="sng" w="19050">
            <a:solidFill>
              <a:srgbClr val="FFFF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7"/>
          <p:cNvSpPr txBox="1"/>
          <p:nvPr>
            <p:ph type="title"/>
          </p:nvPr>
        </p:nvSpPr>
        <p:spPr>
          <a:xfrm>
            <a:off x="608639" y="457200"/>
            <a:ext cx="3932237" cy="16002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3600"/>
              <a:buFont typeface="Calibri"/>
              <a:buNone/>
            </a:pPr>
            <a:r>
              <a:rPr lang="en-US"/>
              <a:t>LINE OF BUSINESS</a:t>
            </a:r>
            <a:endParaRPr/>
          </a:p>
        </p:txBody>
      </p:sp>
      <p:sp>
        <p:nvSpPr>
          <p:cNvPr id="188" name="Google Shape;188;p7"/>
          <p:cNvSpPr txBox="1"/>
          <p:nvPr>
            <p:ph idx="1" type="body"/>
          </p:nvPr>
        </p:nvSpPr>
        <p:spPr>
          <a:xfrm>
            <a:off x="608639" y="2406770"/>
            <a:ext cx="3932237" cy="3660626"/>
          </a:xfrm>
          <a:prstGeom prst="rect">
            <a:avLst/>
          </a:prstGeom>
          <a:noFill/>
          <a:ln>
            <a:noFill/>
          </a:ln>
        </p:spPr>
        <p:txBody>
          <a:bodyPr anchorCtr="0" anchor="t" bIns="45700" lIns="0" spcFirstLastPara="1" rIns="0" wrap="square" tIns="45700">
            <a:normAutofit/>
          </a:bodyPr>
          <a:lstStyle/>
          <a:p>
            <a:pPr indent="-237738" lvl="0" marL="316984" rtl="0" algn="just">
              <a:lnSpc>
                <a:spcPct val="100000"/>
              </a:lnSpc>
              <a:spcBef>
                <a:spcPts val="0"/>
              </a:spcBef>
              <a:spcAft>
                <a:spcPts val="0"/>
              </a:spcAft>
              <a:buClr>
                <a:schemeClr val="lt2"/>
              </a:buClr>
              <a:buSzPts val="1800"/>
              <a:buChar char="-"/>
            </a:pPr>
            <a:r>
              <a:rPr lang="en-US"/>
              <a:t>Everyone knows Walmart bruh</a:t>
            </a:r>
            <a:endParaRPr/>
          </a:p>
          <a:p>
            <a:pPr indent="-237738" lvl="0" marL="316984" rtl="0" algn="just">
              <a:lnSpc>
                <a:spcPct val="100000"/>
              </a:lnSpc>
              <a:spcBef>
                <a:spcPts val="3000"/>
              </a:spcBef>
              <a:spcAft>
                <a:spcPts val="0"/>
              </a:spcAft>
              <a:buClr>
                <a:schemeClr val="lt2"/>
              </a:buClr>
              <a:buSzPts val="1800"/>
              <a:buChar char="-"/>
            </a:pPr>
            <a:r>
              <a:rPr lang="en-US"/>
              <a:t>Wide range of merchandise (electronics, groceries, clothing, etc.)</a:t>
            </a:r>
            <a:endParaRPr/>
          </a:p>
          <a:p>
            <a:pPr indent="0" lvl="0" marL="0" rtl="0" algn="just">
              <a:lnSpc>
                <a:spcPct val="100000"/>
              </a:lnSpc>
              <a:spcBef>
                <a:spcPts val="3000"/>
              </a:spcBef>
              <a:spcAft>
                <a:spcPts val="0"/>
              </a:spcAft>
              <a:buClr>
                <a:schemeClr val="dk1"/>
              </a:buClr>
              <a:buSzPts val="1600"/>
              <a:buNone/>
            </a:pPr>
            <a:r>
              <a:t/>
            </a:r>
            <a:endParaRPr/>
          </a:p>
        </p:txBody>
      </p:sp>
      <p:sp>
        <p:nvSpPr>
          <p:cNvPr id="189" name="Google Shape;189;p7"/>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pic>
        <p:nvPicPr>
          <p:cNvPr descr="A group of people sitting around a long table&#10;&#10;Description automatically generated" id="190" name="Google Shape;190;p7"/>
          <p:cNvPicPr preferRelativeResize="0"/>
          <p:nvPr/>
        </p:nvPicPr>
        <p:blipFill rotWithShape="1">
          <a:blip r:embed="rId3">
            <a:alphaModFix/>
          </a:blip>
          <a:srcRect b="3" l="0" r="3" t="3096"/>
          <a:stretch/>
        </p:blipFill>
        <p:spPr>
          <a:xfrm>
            <a:off x="5758154" y="457200"/>
            <a:ext cx="5789425" cy="5610195"/>
          </a:xfrm>
          <a:prstGeom prst="rect">
            <a:avLst/>
          </a:prstGeom>
          <a:noFill/>
          <a:ln cap="flat" cmpd="sng" w="19050">
            <a:solidFill>
              <a:srgbClr val="FFFF00"/>
            </a:solidFill>
            <a:prstDash val="solid"/>
            <a:round/>
            <a:headEnd len="sm" w="sm" type="none"/>
            <a:tailEnd len="sm" w="sm" type="none"/>
          </a:ln>
        </p:spPr>
      </p:pic>
      <p:sp>
        <p:nvSpPr>
          <p:cNvPr id="191" name="Google Shape;191;p7"/>
          <p:cNvSpPr txBox="1"/>
          <p:nvPr/>
        </p:nvSpPr>
        <p:spPr>
          <a:xfrm>
            <a:off x="788233" y="1215833"/>
            <a:ext cx="987600" cy="3764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t/>
            </a:r>
            <a:endParaRPr sz="2400">
              <a:solidFill>
                <a:schemeClr val="lt2"/>
              </a:solidFill>
              <a:latin typeface="Calibri"/>
              <a:ea typeface="Calibri"/>
              <a:cs typeface="Calibri"/>
              <a:sym typeface="Calibri"/>
            </a:endParaRPr>
          </a:p>
        </p:txBody>
      </p:sp>
      <p:sp>
        <p:nvSpPr>
          <p:cNvPr id="192" name="Google Shape;192;p7"/>
          <p:cNvSpPr txBox="1"/>
          <p:nvPr/>
        </p:nvSpPr>
        <p:spPr>
          <a:xfrm>
            <a:off x="9152653" y="2176336"/>
            <a:ext cx="2394926" cy="1915899"/>
          </a:xfrm>
          <a:prstGeom prst="rect">
            <a:avLst/>
          </a:prstGeom>
          <a:noFill/>
          <a:ln>
            <a:noFill/>
          </a:ln>
        </p:spPr>
        <p:txBody>
          <a:bodyPr anchorCtr="0" anchor="t" bIns="121900" lIns="121900" spcFirstLastPara="1" rIns="121900" wrap="square" tIns="121900">
            <a:normAutofit/>
          </a:bodyPr>
          <a:lstStyle/>
          <a:p>
            <a:pPr indent="0" lvl="0" marL="0" marR="0" rtl="0" algn="l">
              <a:spcBef>
                <a:spcPts val="0"/>
              </a:spcBef>
              <a:spcAft>
                <a:spcPts val="0"/>
              </a:spcAft>
              <a:buNone/>
            </a:pPr>
            <a:r>
              <a:t/>
            </a:r>
            <a:endParaRPr sz="935">
              <a:solidFill>
                <a:schemeClr val="dk1"/>
              </a:solidFill>
              <a:latin typeface="Calibri"/>
              <a:ea typeface="Calibri"/>
              <a:cs typeface="Calibri"/>
              <a:sym typeface="Calibri"/>
            </a:endParaRPr>
          </a:p>
          <a:p>
            <a:pPr indent="0" lvl="0" marL="0" marR="0" rtl="0" algn="l">
              <a:spcBef>
                <a:spcPts val="1600"/>
              </a:spcBef>
              <a:spcAft>
                <a:spcPts val="160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3" name="Google Shape;193;p7"/>
          <p:cNvSpPr txBox="1"/>
          <p:nvPr/>
        </p:nvSpPr>
        <p:spPr>
          <a:xfrm>
            <a:off x="8873958" y="2025477"/>
            <a:ext cx="2394926" cy="1378495"/>
          </a:xfrm>
          <a:prstGeom prst="rect">
            <a:avLst/>
          </a:prstGeom>
          <a:noFill/>
          <a:ln>
            <a:noFill/>
          </a:ln>
        </p:spPr>
        <p:txBody>
          <a:bodyPr anchorCtr="0" anchor="t" bIns="121900" lIns="121900" spcFirstLastPara="1" rIns="121900" wrap="square" tIns="121900">
            <a:noAutofit/>
          </a:bodyPr>
          <a:lstStyle/>
          <a:p>
            <a:pPr indent="-123437" lvl="0" marL="316984" marR="0" rtl="0" algn="l">
              <a:spcBef>
                <a:spcPts val="0"/>
              </a:spcBef>
              <a:spcAft>
                <a:spcPts val="600"/>
              </a:spcAft>
              <a:buClr>
                <a:schemeClr val="lt2"/>
              </a:buClr>
              <a:buSzPts val="1800"/>
              <a:buFont typeface="Calibri"/>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ph type="title"/>
          </p:nvPr>
        </p:nvSpPr>
        <p:spPr>
          <a:xfrm>
            <a:off x="608639" y="457200"/>
            <a:ext cx="3932237" cy="16002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3600"/>
              <a:buFont typeface="Calibri"/>
              <a:buNone/>
            </a:pPr>
            <a:r>
              <a:rPr lang="en-US"/>
              <a:t>CUSTOMER 1: KARENNA</a:t>
            </a:r>
            <a:endParaRPr/>
          </a:p>
        </p:txBody>
      </p:sp>
      <p:sp>
        <p:nvSpPr>
          <p:cNvPr id="199" name="Google Shape;199;p8"/>
          <p:cNvSpPr txBox="1"/>
          <p:nvPr>
            <p:ph idx="1" type="body"/>
          </p:nvPr>
        </p:nvSpPr>
        <p:spPr>
          <a:xfrm>
            <a:off x="608639" y="2406770"/>
            <a:ext cx="3932237" cy="3660626"/>
          </a:xfrm>
          <a:prstGeom prst="rect">
            <a:avLst/>
          </a:prstGeom>
          <a:noFill/>
          <a:ln>
            <a:noFill/>
          </a:ln>
        </p:spPr>
        <p:txBody>
          <a:bodyPr anchorCtr="0" anchor="t" bIns="121900" lIns="121900" spcFirstLastPara="1" rIns="121900" wrap="square" tIns="121900">
            <a:normAutofit/>
          </a:bodyPr>
          <a:lstStyle/>
          <a:p>
            <a:pPr indent="0" lvl="0" marL="0" rtl="0" algn="just">
              <a:lnSpc>
                <a:spcPct val="100000"/>
              </a:lnSpc>
              <a:spcBef>
                <a:spcPts val="2400"/>
              </a:spcBef>
              <a:spcAft>
                <a:spcPts val="1600"/>
              </a:spcAft>
              <a:buClr>
                <a:schemeClr val="dk1"/>
              </a:buClr>
              <a:buSzPts val="1600"/>
              <a:buNone/>
            </a:pPr>
            <a:r>
              <a:rPr lang="en-US"/>
              <a:t>“Well, I didn't think the app could get any worse, and it did. I have to sift through 3rd party sellers while trying to buy my groceries and it's super inconvenient. Yes, you can filter them out, but you have to do it for every single search. Also, there are still a lot of glitches and items are not categorized properly. I'm just trying to buy my groceries, and I don't want a $3 item from China, that costs $50 to ship.” </a:t>
            </a:r>
            <a:r>
              <a:rPr i="1" lang="en-US"/>
              <a:t>- Walmart Customer </a:t>
            </a:r>
            <a:endParaRPr/>
          </a:p>
        </p:txBody>
      </p:sp>
      <p:sp>
        <p:nvSpPr>
          <p:cNvPr id="200" name="Google Shape;200;p8"/>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1" name="Google Shape;201;p8"/>
          <p:cNvPicPr preferRelativeResize="0"/>
          <p:nvPr/>
        </p:nvPicPr>
        <p:blipFill rotWithShape="1">
          <a:blip r:embed="rId3">
            <a:alphaModFix/>
          </a:blip>
          <a:srcRect b="3099" l="0" r="3" t="0"/>
          <a:stretch/>
        </p:blipFill>
        <p:spPr>
          <a:xfrm>
            <a:off x="5758154" y="457200"/>
            <a:ext cx="5789425" cy="5610195"/>
          </a:xfrm>
          <a:prstGeom prst="rect">
            <a:avLst/>
          </a:prstGeom>
          <a:noFill/>
          <a:ln cap="flat" cmpd="sng" w="19050">
            <a:solidFill>
              <a:srgbClr val="9900FF"/>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txBox="1"/>
          <p:nvPr>
            <p:ph type="title"/>
          </p:nvPr>
        </p:nvSpPr>
        <p:spPr>
          <a:xfrm>
            <a:off x="608639" y="457200"/>
            <a:ext cx="3932237" cy="16002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US" cap="none">
                <a:latin typeface="Calibri"/>
                <a:ea typeface="Calibri"/>
                <a:cs typeface="Calibri"/>
                <a:sym typeface="Calibri"/>
              </a:rPr>
              <a:t>CUSTOMER 2: GOKU</a:t>
            </a:r>
            <a:endParaRPr/>
          </a:p>
          <a:p>
            <a:pPr indent="0" lvl="0" marL="0" rtl="0" algn="l">
              <a:lnSpc>
                <a:spcPct val="90000"/>
              </a:lnSpc>
              <a:spcBef>
                <a:spcPts val="0"/>
              </a:spcBef>
              <a:spcAft>
                <a:spcPts val="0"/>
              </a:spcAft>
              <a:buClr>
                <a:schemeClr val="dk1"/>
              </a:buClr>
              <a:buSzPts val="3600"/>
              <a:buFont typeface="Calibri"/>
              <a:buNone/>
            </a:pPr>
            <a:r>
              <a:t/>
            </a:r>
            <a:endParaRPr b="1" cap="none">
              <a:latin typeface="Calibri"/>
              <a:ea typeface="Calibri"/>
              <a:cs typeface="Calibri"/>
              <a:sym typeface="Calibri"/>
            </a:endParaRPr>
          </a:p>
        </p:txBody>
      </p:sp>
      <p:sp>
        <p:nvSpPr>
          <p:cNvPr id="207" name="Google Shape;207;p9"/>
          <p:cNvSpPr txBox="1"/>
          <p:nvPr/>
        </p:nvSpPr>
        <p:spPr>
          <a:xfrm>
            <a:off x="608639" y="2406770"/>
            <a:ext cx="3932237" cy="3660626"/>
          </a:xfrm>
          <a:prstGeom prst="rect">
            <a:avLst/>
          </a:prstGeom>
          <a:noFill/>
          <a:ln>
            <a:noFill/>
          </a:ln>
        </p:spPr>
        <p:txBody>
          <a:bodyPr anchorCtr="0" anchor="t" bIns="45700" lIns="0" spcFirstLastPara="1" rIns="0" wrap="square" tIns="45700">
            <a:normAutofit/>
          </a:bodyPr>
          <a:lstStyle/>
          <a:p>
            <a:pPr indent="0" lvl="0" marL="0" marR="0" rtl="0" algn="just">
              <a:spcBef>
                <a:spcPts val="2400"/>
              </a:spcBef>
              <a:spcAft>
                <a:spcPts val="1520"/>
              </a:spcAft>
              <a:buNone/>
            </a:pPr>
            <a:r>
              <a:rPr lang="en-US" sz="1600">
                <a:solidFill>
                  <a:schemeClr val="dk1"/>
                </a:solidFill>
                <a:latin typeface="Calibri"/>
                <a:ea typeface="Calibri"/>
                <a:cs typeface="Calibri"/>
                <a:sym typeface="Calibri"/>
              </a:rPr>
              <a:t>"The app is clunky and makes shopping difficult," "Inventory is often incorrect, leading to wasted trips," and "Offers and discounts are hard to find and not personalized." </a:t>
            </a:r>
            <a:r>
              <a:rPr i="1" lang="en-US" sz="1600">
                <a:solidFill>
                  <a:schemeClr val="dk1"/>
                </a:solidFill>
                <a:latin typeface="Calibri"/>
                <a:ea typeface="Calibri"/>
                <a:cs typeface="Calibri"/>
                <a:sym typeface="Calibri"/>
              </a:rPr>
              <a:t>- Walmart Customer</a:t>
            </a:r>
            <a:endParaRPr/>
          </a:p>
        </p:txBody>
      </p:sp>
      <p:sp>
        <p:nvSpPr>
          <p:cNvPr id="208" name="Google Shape;208;p9"/>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9" name="Google Shape;209;p9"/>
          <p:cNvPicPr preferRelativeResize="0"/>
          <p:nvPr/>
        </p:nvPicPr>
        <p:blipFill rotWithShape="1">
          <a:blip r:embed="rId3">
            <a:alphaModFix/>
          </a:blip>
          <a:srcRect b="2" l="0" r="2" t="1103"/>
          <a:stretch/>
        </p:blipFill>
        <p:spPr>
          <a:xfrm>
            <a:off x="5758155" y="457200"/>
            <a:ext cx="5979492" cy="5913566"/>
          </a:xfrm>
          <a:custGeom>
            <a:rect b="b" l="l" r="r" t="t"/>
            <a:pathLst>
              <a:path extrusionOk="0" h="5913566" w="5979492">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2024-04-11T07:45:20Z</dcterms:created>
  <dc:creator>Valentine Jingwa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